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02" autoAdjust="0"/>
    <p:restoredTop sz="94660"/>
  </p:normalViewPr>
  <p:slideViewPr>
    <p:cSldViewPr>
      <p:cViewPr varScale="1">
        <p:scale>
          <a:sx n="74" d="100"/>
          <a:sy n="74" d="100"/>
        </p:scale>
        <p:origin x="-9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07A97F7-AA1D-40BD-A1EE-A8402F86D93A}" type="datetimeFigureOut">
              <a:rPr lang="it-IT" smtClean="0"/>
              <a:pPr/>
              <a:t>30/04/2013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0C8C7B-AE84-4499-8461-027DE2FD63C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A97F7-AA1D-40BD-A1EE-A8402F86D93A}" type="datetimeFigureOut">
              <a:rPr lang="it-IT" smtClean="0"/>
              <a:pPr/>
              <a:t>30/04/2013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C8C7B-AE84-4499-8461-027DE2FD63C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audio" Target="file:///C:\Users\Chisba\Desktop\The%20Canterbury%20Tales%20Prologue%20in%20Middle%20English.mp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youtube.com/watch?v=gPlpphT7n9s&amp;list=PLsTtv7mi9tKxjxKzmWAbB81GD92I57ewc"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file:///C:\Users\Chisba\History%20of%20English\The%20Lord%20s%20Prayer%20(F&#230;der%20ure)%20in%20Anglo%20Saxon%20(Old%20English).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3212976"/>
            <a:ext cx="388843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2400" dirty="0" smtClean="0">
                <a:latin typeface="Britannic Bold" pitchFamily="34" charset="0"/>
                <a:cs typeface="Aharoni" pitchFamily="2" charset="-79"/>
              </a:rPr>
              <a:t>FROM OLD </a:t>
            </a:r>
            <a:r>
              <a:rPr lang="it-IT" sz="2400" dirty="0" err="1" smtClean="0">
                <a:latin typeface="Britannic Bold" pitchFamily="34" charset="0"/>
                <a:cs typeface="Aharoni" pitchFamily="2" charset="-79"/>
              </a:rPr>
              <a:t>BARBARIANS…</a:t>
            </a:r>
            <a:endParaRPr lang="it-IT" sz="2400" dirty="0">
              <a:latin typeface="Britannic Bold" pitchFamily="34" charset="0"/>
              <a:cs typeface="Aharoni" pitchFamily="2" charset="-79"/>
            </a:endParaRPr>
          </a:p>
        </p:txBody>
      </p:sp>
      <p:pic>
        <p:nvPicPr>
          <p:cNvPr id="19458" name="Picture 2" descr="http://blogs.wirralnews.co.uk/wirralvikings/Vikings_arrive.jpg"/>
          <p:cNvPicPr>
            <a:picLocks noChangeAspect="1" noChangeArrowheads="1"/>
          </p:cNvPicPr>
          <p:nvPr/>
        </p:nvPicPr>
        <p:blipFill>
          <a:blip r:embed="rId2" cstate="print"/>
          <a:srcRect/>
          <a:stretch>
            <a:fillRect/>
          </a:stretch>
        </p:blipFill>
        <p:spPr bwMode="auto">
          <a:xfrm>
            <a:off x="1043608" y="548680"/>
            <a:ext cx="3240360" cy="2422029"/>
          </a:xfrm>
          <a:prstGeom prst="rect">
            <a:avLst/>
          </a:prstGeom>
          <a:noFill/>
        </p:spPr>
      </p:pic>
      <p:pic>
        <p:nvPicPr>
          <p:cNvPr id="19460" name="Picture 4" descr="http://www.christopherfowler.co.uk/blog/wp-content/uploads/2011/09/Punks.jpg"/>
          <p:cNvPicPr>
            <a:picLocks noChangeAspect="1" noChangeArrowheads="1"/>
          </p:cNvPicPr>
          <p:nvPr/>
        </p:nvPicPr>
        <p:blipFill>
          <a:blip r:embed="rId3" cstate="print"/>
          <a:srcRect/>
          <a:stretch>
            <a:fillRect/>
          </a:stretch>
        </p:blipFill>
        <p:spPr bwMode="auto">
          <a:xfrm>
            <a:off x="5580112" y="836712"/>
            <a:ext cx="2376264" cy="3820360"/>
          </a:xfrm>
          <a:prstGeom prst="rect">
            <a:avLst/>
          </a:prstGeom>
          <a:noFill/>
        </p:spPr>
      </p:pic>
      <p:sp>
        <p:nvSpPr>
          <p:cNvPr id="7" name="CasellaDiTesto 6"/>
          <p:cNvSpPr txBox="1"/>
          <p:nvPr/>
        </p:nvSpPr>
        <p:spPr>
          <a:xfrm>
            <a:off x="827584" y="4149080"/>
            <a:ext cx="3816424"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2400" dirty="0" smtClean="0">
                <a:latin typeface="Britannic Bold" pitchFamily="34" charset="0"/>
              </a:rPr>
              <a:t>… TO NEW BARBARIANS</a:t>
            </a:r>
            <a:endParaRPr lang="it-IT" sz="2400" dirty="0">
              <a:latin typeface="Britannic Bold" pitchFamily="34" charset="0"/>
            </a:endParaRPr>
          </a:p>
        </p:txBody>
      </p:sp>
      <p:sp>
        <p:nvSpPr>
          <p:cNvPr id="8" name="CasellaDiTesto 7"/>
          <p:cNvSpPr txBox="1"/>
          <p:nvPr/>
        </p:nvSpPr>
        <p:spPr>
          <a:xfrm>
            <a:off x="179512" y="5373216"/>
            <a:ext cx="864096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2800" i="1" dirty="0" smtClean="0">
                <a:solidFill>
                  <a:srgbClr val="FFFF00"/>
                </a:solidFill>
                <a:effectLst>
                  <a:outerShdw blurRad="38100" dist="38100" dir="2700000" algn="tl">
                    <a:srgbClr val="000000">
                      <a:alpha val="43137"/>
                    </a:srgbClr>
                  </a:outerShdw>
                </a:effectLst>
                <a:latin typeface="Britannic Bold" pitchFamily="34" charset="0"/>
              </a:rPr>
              <a:t> </a:t>
            </a:r>
            <a:r>
              <a:rPr lang="it-IT" sz="3200" i="1" dirty="0" smtClean="0">
                <a:solidFill>
                  <a:srgbClr val="FFFF00"/>
                </a:solidFill>
                <a:effectLst>
                  <a:outerShdw blurRad="38100" dist="38100" dir="2700000" algn="tl">
                    <a:srgbClr val="000000">
                      <a:alpha val="43137"/>
                    </a:srgbClr>
                  </a:outerShdw>
                </a:effectLst>
                <a:latin typeface="Britannic Bold" pitchFamily="34" charset="0"/>
              </a:rPr>
              <a:t>A SHORT HISTORY OF THE ENGLISH LANGUAGE</a:t>
            </a:r>
            <a:endParaRPr lang="it-IT" sz="3200" i="1"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908720"/>
            <a:ext cx="648072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4000" b="1" dirty="0" smtClean="0"/>
              <a:t>THE VIKINGS</a:t>
            </a:r>
            <a:endParaRPr lang="it-IT" sz="4000" b="1" dirty="0"/>
          </a:p>
        </p:txBody>
      </p:sp>
      <p:sp>
        <p:nvSpPr>
          <p:cNvPr id="3" name="CasellaDiTesto 2"/>
          <p:cNvSpPr txBox="1"/>
          <p:nvPr/>
        </p:nvSpPr>
        <p:spPr>
          <a:xfrm>
            <a:off x="899592" y="2132856"/>
            <a:ext cx="748883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000" b="1" dirty="0" err="1" smtClean="0"/>
              <a:t>Vikings</a:t>
            </a:r>
            <a:r>
              <a:rPr lang="it-IT" sz="2000" b="1" dirty="0" smtClean="0"/>
              <a:t> </a:t>
            </a:r>
            <a:r>
              <a:rPr lang="it-IT" sz="2000" b="1" dirty="0" err="1" smtClean="0"/>
              <a:t>from</a:t>
            </a:r>
            <a:r>
              <a:rPr lang="it-IT" sz="2000" b="1" dirty="0" smtClean="0"/>
              <a:t> Scandinavia </a:t>
            </a:r>
            <a:r>
              <a:rPr lang="it-IT" sz="2000" b="1" dirty="0" err="1" smtClean="0"/>
              <a:t>invaded</a:t>
            </a:r>
            <a:r>
              <a:rPr lang="it-IT" sz="2000" b="1" dirty="0" smtClean="0"/>
              <a:t> </a:t>
            </a:r>
            <a:r>
              <a:rPr lang="it-IT" sz="2000" b="1" dirty="0" err="1" smtClean="0"/>
              <a:t>Britain</a:t>
            </a:r>
            <a:r>
              <a:rPr lang="it-IT" sz="2000" b="1" dirty="0" smtClean="0"/>
              <a:t> in 800 </a:t>
            </a:r>
            <a:r>
              <a:rPr lang="it-IT" sz="2000" b="1" dirty="0" err="1" smtClean="0"/>
              <a:t>A.D</a:t>
            </a:r>
            <a:r>
              <a:rPr lang="it-IT" sz="2000" b="1" dirty="0" smtClean="0"/>
              <a:t>.. More </a:t>
            </a:r>
            <a:r>
              <a:rPr lang="it-IT" sz="2000" b="1" dirty="0" err="1" smtClean="0"/>
              <a:t>than</a:t>
            </a:r>
            <a:r>
              <a:rPr lang="it-IT" sz="2000" b="1" dirty="0" smtClean="0"/>
              <a:t> 900 </a:t>
            </a:r>
            <a:r>
              <a:rPr lang="it-IT" sz="2000" b="1" dirty="0" err="1" smtClean="0"/>
              <a:t>words</a:t>
            </a:r>
            <a:r>
              <a:rPr lang="it-IT" sz="2000" b="1" dirty="0" smtClean="0"/>
              <a:t> </a:t>
            </a:r>
            <a:r>
              <a:rPr lang="it-IT" sz="2000" b="1" dirty="0" err="1" smtClean="0"/>
              <a:t>of</a:t>
            </a:r>
            <a:r>
              <a:rPr lang="it-IT" sz="2000" b="1" dirty="0" smtClean="0"/>
              <a:t> English are </a:t>
            </a:r>
            <a:r>
              <a:rPr lang="it-IT" sz="2000" b="1" dirty="0" err="1" smtClean="0"/>
              <a:t>of</a:t>
            </a:r>
            <a:r>
              <a:rPr lang="it-IT" sz="2000" b="1" dirty="0" smtClean="0"/>
              <a:t> </a:t>
            </a:r>
            <a:r>
              <a:rPr lang="it-IT" sz="2000" b="1" dirty="0" err="1" smtClean="0"/>
              <a:t>Scandinavian</a:t>
            </a:r>
            <a:r>
              <a:rPr lang="it-IT" sz="2000" b="1" dirty="0" smtClean="0"/>
              <a:t> </a:t>
            </a:r>
            <a:r>
              <a:rPr lang="it-IT" sz="2000" b="1" dirty="0" err="1" smtClean="0"/>
              <a:t>origin</a:t>
            </a:r>
            <a:endParaRPr lang="it-IT" sz="2000" b="1" dirty="0" smtClean="0"/>
          </a:p>
          <a:p>
            <a:endParaRPr lang="it-IT" sz="2000" b="1" dirty="0"/>
          </a:p>
          <a:p>
            <a:r>
              <a:rPr lang="it-IT" sz="2000" b="1" dirty="0" smtClean="0"/>
              <a:t>Ex: </a:t>
            </a:r>
            <a:r>
              <a:rPr lang="it-IT" sz="2000" i="1" dirty="0" err="1" smtClean="0"/>
              <a:t>get</a:t>
            </a:r>
            <a:r>
              <a:rPr lang="it-IT" sz="2000" i="1" dirty="0" smtClean="0"/>
              <a:t>, </a:t>
            </a:r>
            <a:r>
              <a:rPr lang="it-IT" sz="2000" i="1" dirty="0" err="1" smtClean="0"/>
              <a:t>want</a:t>
            </a:r>
            <a:r>
              <a:rPr lang="it-IT" sz="2000" i="1" dirty="0" smtClean="0"/>
              <a:t>, </a:t>
            </a:r>
            <a:r>
              <a:rPr lang="it-IT" sz="2000" i="1" dirty="0" err="1" smtClean="0"/>
              <a:t>leg</a:t>
            </a:r>
            <a:r>
              <a:rPr lang="it-IT" sz="2000" i="1" dirty="0" smtClean="0"/>
              <a:t>, </a:t>
            </a:r>
            <a:r>
              <a:rPr lang="it-IT" sz="2000" i="1" dirty="0" err="1" smtClean="0"/>
              <a:t>skirt</a:t>
            </a:r>
            <a:r>
              <a:rPr lang="it-IT" sz="2000" i="1" dirty="0" smtClean="0"/>
              <a:t>, </a:t>
            </a:r>
            <a:r>
              <a:rPr lang="it-IT" sz="2000" i="1" dirty="0" err="1" smtClean="0"/>
              <a:t>sky</a:t>
            </a:r>
            <a:r>
              <a:rPr lang="it-IT" sz="2000" i="1" dirty="0" smtClean="0"/>
              <a:t>, </a:t>
            </a:r>
            <a:r>
              <a:rPr lang="it-IT" sz="2000" i="1" dirty="0" err="1" smtClean="0"/>
              <a:t>skin</a:t>
            </a:r>
            <a:r>
              <a:rPr lang="it-IT" sz="2000" i="1" dirty="0" smtClean="0"/>
              <a:t>, </a:t>
            </a:r>
            <a:r>
              <a:rPr lang="it-IT" sz="2000" i="1" dirty="0" err="1" smtClean="0"/>
              <a:t>die</a:t>
            </a:r>
            <a:r>
              <a:rPr lang="it-IT" sz="2000" dirty="0" smtClean="0"/>
              <a:t>.</a:t>
            </a:r>
            <a:endParaRPr lang="it-IT" sz="2000" dirty="0"/>
          </a:p>
        </p:txBody>
      </p:sp>
      <p:pic>
        <p:nvPicPr>
          <p:cNvPr id="24578" name="Picture 2" descr="http://www.st-teresas.bolton.sch.uk/PublishingImages/ExcellenceandEnjoyment/The%20Vikings/vikings05.gif"/>
          <p:cNvPicPr>
            <a:picLocks noChangeAspect="1" noChangeArrowheads="1"/>
          </p:cNvPicPr>
          <p:nvPr/>
        </p:nvPicPr>
        <p:blipFill>
          <a:blip r:embed="rId2" cstate="print"/>
          <a:srcRect/>
          <a:stretch>
            <a:fillRect/>
          </a:stretch>
        </p:blipFill>
        <p:spPr bwMode="auto">
          <a:xfrm>
            <a:off x="5076056" y="3284984"/>
            <a:ext cx="3672408" cy="3147779"/>
          </a:xfrm>
          <a:prstGeom prst="rect">
            <a:avLst/>
          </a:prstGeom>
          <a:noFill/>
        </p:spPr>
      </p:pic>
      <p:pic>
        <p:nvPicPr>
          <p:cNvPr id="24580" name="Picture 4" descr="http://britishstudies.pbworks.com/f/1241352871/1241352871/1241352871/vikingid%201.gif"/>
          <p:cNvPicPr>
            <a:picLocks noChangeAspect="1" noChangeArrowheads="1"/>
          </p:cNvPicPr>
          <p:nvPr/>
        </p:nvPicPr>
        <p:blipFill>
          <a:blip r:embed="rId3" cstate="print"/>
          <a:srcRect/>
          <a:stretch>
            <a:fillRect/>
          </a:stretch>
        </p:blipFill>
        <p:spPr bwMode="auto">
          <a:xfrm>
            <a:off x="827584" y="3933056"/>
            <a:ext cx="3629025" cy="24765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7344816"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4000" b="1" dirty="0" smtClean="0"/>
              <a:t>BEOWULF</a:t>
            </a:r>
            <a:endParaRPr lang="it-IT" sz="4000" b="1" dirty="0"/>
          </a:p>
        </p:txBody>
      </p:sp>
      <p:sp>
        <p:nvSpPr>
          <p:cNvPr id="3" name="CasellaDiTesto 2"/>
          <p:cNvSpPr txBox="1"/>
          <p:nvPr/>
        </p:nvSpPr>
        <p:spPr>
          <a:xfrm>
            <a:off x="611560" y="1700808"/>
            <a:ext cx="4248472"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000" b="1" dirty="0" err="1" smtClean="0"/>
              <a:t>Beowulf</a:t>
            </a:r>
            <a:r>
              <a:rPr lang="it-IT" sz="2000" b="1" dirty="0" smtClean="0"/>
              <a:t> </a:t>
            </a:r>
            <a:r>
              <a:rPr lang="it-IT" sz="2000" b="1" dirty="0" err="1" smtClean="0"/>
              <a:t>is</a:t>
            </a:r>
            <a:r>
              <a:rPr lang="it-IT" sz="2000" b="1" dirty="0" smtClean="0"/>
              <a:t> the </a:t>
            </a:r>
            <a:r>
              <a:rPr lang="it-IT" sz="2000" b="1" dirty="0" err="1" smtClean="0"/>
              <a:t>most</a:t>
            </a:r>
            <a:r>
              <a:rPr lang="it-IT" sz="2000" b="1" dirty="0" smtClean="0"/>
              <a:t> </a:t>
            </a:r>
            <a:r>
              <a:rPr lang="it-IT" sz="2000" b="1" dirty="0" err="1" smtClean="0"/>
              <a:t>important</a:t>
            </a:r>
            <a:r>
              <a:rPr lang="it-IT" sz="2000" b="1" dirty="0" smtClean="0"/>
              <a:t> </a:t>
            </a:r>
            <a:r>
              <a:rPr lang="it-IT" sz="2000" b="1" dirty="0" err="1" smtClean="0"/>
              <a:t>literary</a:t>
            </a:r>
            <a:r>
              <a:rPr lang="it-IT" sz="2000" b="1" dirty="0" smtClean="0"/>
              <a:t> work in </a:t>
            </a:r>
            <a:r>
              <a:rPr lang="it-IT" sz="2000" b="1" dirty="0" err="1" smtClean="0"/>
              <a:t>Old</a:t>
            </a:r>
            <a:r>
              <a:rPr lang="it-IT" sz="2000" b="1" dirty="0" smtClean="0"/>
              <a:t> English.</a:t>
            </a:r>
          </a:p>
          <a:p>
            <a:r>
              <a:rPr lang="en-US" sz="2000" b="1" dirty="0"/>
              <a:t>This epic poem describes the hero Beowulf marching with his fourteen warriors and </a:t>
            </a:r>
            <a:r>
              <a:rPr lang="en-US" sz="2000" b="1" dirty="0" smtClean="0"/>
              <a:t>arriving </a:t>
            </a:r>
            <a:r>
              <a:rPr lang="en-US" sz="2000" b="1" dirty="0"/>
              <a:t>at </a:t>
            </a:r>
            <a:r>
              <a:rPr lang="en-US" sz="2000" b="1" dirty="0" err="1" smtClean="0"/>
              <a:t>Heorot</a:t>
            </a:r>
            <a:r>
              <a:rPr lang="en-US" sz="2000" b="1" dirty="0" smtClean="0"/>
              <a:t>.</a:t>
            </a:r>
          </a:p>
          <a:p>
            <a:r>
              <a:rPr lang="en-US" sz="2000" b="1" dirty="0" smtClean="0"/>
              <a:t> The </a:t>
            </a:r>
            <a:r>
              <a:rPr lang="en-US" sz="2000" b="1" dirty="0"/>
              <a:t>king of </a:t>
            </a:r>
            <a:r>
              <a:rPr lang="en-US" sz="2000" b="1" dirty="0" err="1"/>
              <a:t>Heorot</a:t>
            </a:r>
            <a:r>
              <a:rPr lang="en-US" sz="2000" b="1" dirty="0"/>
              <a:t> </a:t>
            </a:r>
            <a:r>
              <a:rPr lang="en-US" sz="2000" b="1" dirty="0" smtClean="0"/>
              <a:t>is </a:t>
            </a:r>
            <a:r>
              <a:rPr lang="en-US" sz="2000" b="1" dirty="0"/>
              <a:t>terrified by a monster called </a:t>
            </a:r>
            <a:r>
              <a:rPr lang="en-US" sz="2000" b="1" i="1" u="sng" dirty="0" err="1"/>
              <a:t>Grendel</a:t>
            </a:r>
            <a:r>
              <a:rPr lang="en-US" sz="2000" b="1" dirty="0"/>
              <a:t>. Beowulf </a:t>
            </a:r>
            <a:r>
              <a:rPr lang="en-US" sz="2000" b="1" dirty="0" smtClean="0"/>
              <a:t>kills </a:t>
            </a:r>
            <a:r>
              <a:rPr lang="en-US" sz="2000" b="1" dirty="0" err="1"/>
              <a:t>Grendel</a:t>
            </a:r>
            <a:r>
              <a:rPr lang="en-US" sz="2000" b="1" dirty="0"/>
              <a:t> and his </a:t>
            </a:r>
            <a:r>
              <a:rPr lang="en-US" sz="2000" b="1" dirty="0" smtClean="0"/>
              <a:t>monster-mother. </a:t>
            </a:r>
            <a:r>
              <a:rPr lang="en-US" sz="2000" b="1" dirty="0"/>
              <a:t>After that he returns to his country and becomes the king there and rules his kingdom for fifty years. </a:t>
            </a:r>
            <a:endParaRPr lang="en-US" sz="2000" b="1" dirty="0" smtClean="0"/>
          </a:p>
          <a:p>
            <a:r>
              <a:rPr lang="en-US" sz="2000" b="1" dirty="0" smtClean="0"/>
              <a:t>He </a:t>
            </a:r>
            <a:r>
              <a:rPr lang="en-US" sz="2000" b="1" dirty="0"/>
              <a:t>dies of the wounds he got once during the combat fought with a dragon.</a:t>
            </a:r>
            <a:endParaRPr lang="it-IT" sz="2000" b="1" dirty="0"/>
          </a:p>
        </p:txBody>
      </p:sp>
      <p:pic>
        <p:nvPicPr>
          <p:cNvPr id="23554" name="Picture 2" descr="http://www.she-warrior.com/blog/wp-content/uploads/2010/12/beowulf-grendel-dvd.jpg"/>
          <p:cNvPicPr>
            <a:picLocks noChangeAspect="1" noChangeArrowheads="1"/>
          </p:cNvPicPr>
          <p:nvPr/>
        </p:nvPicPr>
        <p:blipFill>
          <a:blip r:embed="rId2" cstate="print"/>
          <a:srcRect/>
          <a:stretch>
            <a:fillRect/>
          </a:stretch>
        </p:blipFill>
        <p:spPr bwMode="auto">
          <a:xfrm>
            <a:off x="5148064" y="1844824"/>
            <a:ext cx="2952328" cy="4153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692696"/>
            <a:ext cx="6912768"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4000" b="1" dirty="0" smtClean="0"/>
              <a:t>MIDDLE ENGLISH </a:t>
            </a:r>
            <a:r>
              <a:rPr lang="it-IT" sz="2800" b="1" dirty="0" smtClean="0"/>
              <a:t>(1100-1500)</a:t>
            </a:r>
            <a:endParaRPr lang="it-IT" sz="2800" b="1" dirty="0"/>
          </a:p>
        </p:txBody>
      </p:sp>
      <p:pic>
        <p:nvPicPr>
          <p:cNvPr id="3" name="Immagine 2" descr="bayeaux-tapestry.jpg"/>
          <p:cNvPicPr>
            <a:picLocks noChangeAspect="1"/>
          </p:cNvPicPr>
          <p:nvPr/>
        </p:nvPicPr>
        <p:blipFill>
          <a:blip r:embed="rId2" cstate="print"/>
          <a:stretch>
            <a:fillRect/>
          </a:stretch>
        </p:blipFill>
        <p:spPr>
          <a:xfrm>
            <a:off x="2267744" y="1628800"/>
            <a:ext cx="4464496" cy="3180034"/>
          </a:xfrm>
          <a:prstGeom prst="rect">
            <a:avLst/>
          </a:prstGeom>
        </p:spPr>
      </p:pic>
      <p:sp>
        <p:nvSpPr>
          <p:cNvPr id="4" name="CasellaDiTesto 3"/>
          <p:cNvSpPr txBox="1"/>
          <p:nvPr/>
        </p:nvSpPr>
        <p:spPr>
          <a:xfrm>
            <a:off x="467544" y="5157192"/>
            <a:ext cx="820891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b="1" i="1" dirty="0" smtClean="0">
                <a:solidFill>
                  <a:srgbClr val="C00000"/>
                </a:solidFill>
                <a:effectLst>
                  <a:outerShdw blurRad="38100" dist="38100" dir="2700000" algn="tl">
                    <a:srgbClr val="000000">
                      <a:alpha val="43137"/>
                    </a:srgbClr>
                  </a:outerShdw>
                </a:effectLst>
              </a:rPr>
              <a:t>1066 A.D. </a:t>
            </a:r>
            <a:r>
              <a:rPr lang="it-IT" b="1" u="sng" dirty="0" smtClean="0"/>
              <a:t>: William the </a:t>
            </a:r>
            <a:r>
              <a:rPr lang="it-IT" b="1" u="sng" dirty="0" err="1" smtClean="0"/>
              <a:t>Conqueror</a:t>
            </a:r>
            <a:r>
              <a:rPr lang="it-IT" b="1" u="sng" dirty="0" smtClean="0"/>
              <a:t> </a:t>
            </a:r>
            <a:r>
              <a:rPr lang="it-IT" b="1" dirty="0" err="1" smtClean="0"/>
              <a:t>with</a:t>
            </a:r>
            <a:r>
              <a:rPr lang="it-IT" b="1" dirty="0" smtClean="0"/>
              <a:t> the </a:t>
            </a:r>
            <a:r>
              <a:rPr lang="it-IT" b="1" dirty="0" err="1" smtClean="0"/>
              <a:t>Normans</a:t>
            </a:r>
            <a:r>
              <a:rPr lang="it-IT" b="1" dirty="0" smtClean="0"/>
              <a:t> </a:t>
            </a:r>
            <a:r>
              <a:rPr lang="it-IT" b="1" dirty="0" err="1" smtClean="0"/>
              <a:t>from</a:t>
            </a:r>
            <a:r>
              <a:rPr lang="it-IT" b="1" dirty="0" smtClean="0"/>
              <a:t> </a:t>
            </a:r>
            <a:r>
              <a:rPr lang="it-IT" b="1" dirty="0" err="1" smtClean="0"/>
              <a:t>Northern</a:t>
            </a:r>
            <a:r>
              <a:rPr lang="it-IT" b="1" dirty="0" smtClean="0"/>
              <a:t> France </a:t>
            </a:r>
            <a:r>
              <a:rPr lang="it-IT" b="1" dirty="0" err="1" smtClean="0"/>
              <a:t>invaded</a:t>
            </a:r>
            <a:r>
              <a:rPr lang="it-IT" b="1" dirty="0" smtClean="0"/>
              <a:t> </a:t>
            </a:r>
            <a:r>
              <a:rPr lang="it-IT" b="1" dirty="0" err="1" smtClean="0"/>
              <a:t>Britain</a:t>
            </a:r>
            <a:r>
              <a:rPr lang="it-IT" b="1" dirty="0" smtClean="0"/>
              <a:t>. </a:t>
            </a:r>
            <a:r>
              <a:rPr lang="it-IT" b="1" dirty="0" err="1" smtClean="0"/>
              <a:t>They</a:t>
            </a:r>
            <a:r>
              <a:rPr lang="it-IT" b="1" dirty="0" smtClean="0"/>
              <a:t> </a:t>
            </a:r>
            <a:r>
              <a:rPr lang="it-IT" b="1" dirty="0" err="1" smtClean="0"/>
              <a:t>spoke</a:t>
            </a:r>
            <a:r>
              <a:rPr lang="it-IT" b="1" dirty="0" smtClean="0"/>
              <a:t> a </a:t>
            </a:r>
            <a:r>
              <a:rPr lang="it-IT" b="1" dirty="0" err="1" smtClean="0"/>
              <a:t>French</a:t>
            </a:r>
            <a:r>
              <a:rPr lang="it-IT" b="1" dirty="0" smtClean="0"/>
              <a:t> </a:t>
            </a:r>
            <a:r>
              <a:rPr lang="it-IT" b="1" dirty="0" err="1" smtClean="0"/>
              <a:t>dialect</a:t>
            </a:r>
            <a:r>
              <a:rPr lang="it-IT" b="1" dirty="0" smtClean="0"/>
              <a:t> </a:t>
            </a:r>
            <a:r>
              <a:rPr lang="it-IT" b="1" dirty="0" err="1" smtClean="0"/>
              <a:t>that</a:t>
            </a:r>
            <a:r>
              <a:rPr lang="it-IT" b="1" dirty="0" smtClean="0"/>
              <a:t> </a:t>
            </a:r>
            <a:r>
              <a:rPr lang="it-IT" b="1" dirty="0" err="1" smtClean="0"/>
              <a:t>became</a:t>
            </a:r>
            <a:r>
              <a:rPr lang="it-IT" b="1" dirty="0" smtClean="0"/>
              <a:t> “</a:t>
            </a:r>
            <a:r>
              <a:rPr lang="it-IT" b="1" dirty="0" err="1" smtClean="0"/>
              <a:t>Anglo-Norman</a:t>
            </a:r>
            <a:r>
              <a:rPr lang="it-IT" b="1" dirty="0" smtClean="0"/>
              <a:t>”. </a:t>
            </a:r>
            <a:r>
              <a:rPr lang="it-IT" b="1" dirty="0" err="1" smtClean="0"/>
              <a:t>They</a:t>
            </a:r>
            <a:r>
              <a:rPr lang="it-IT" b="1" dirty="0" smtClean="0"/>
              <a:t> </a:t>
            </a:r>
            <a:r>
              <a:rPr lang="it-IT" b="1" dirty="0" err="1" smtClean="0"/>
              <a:t>ruled</a:t>
            </a:r>
            <a:r>
              <a:rPr lang="it-IT" b="1" dirty="0" smtClean="0"/>
              <a:t> </a:t>
            </a:r>
            <a:r>
              <a:rPr lang="it-IT" b="1" dirty="0" err="1" smtClean="0"/>
              <a:t>Britain</a:t>
            </a:r>
            <a:r>
              <a:rPr lang="it-IT" b="1" dirty="0" smtClean="0"/>
              <a:t> </a:t>
            </a:r>
            <a:r>
              <a:rPr lang="it-IT" b="1" dirty="0" err="1" smtClean="0"/>
              <a:t>for</a:t>
            </a:r>
            <a:r>
              <a:rPr lang="it-IT" b="1" dirty="0" smtClean="0"/>
              <a:t> </a:t>
            </a:r>
            <a:r>
              <a:rPr lang="it-IT" b="1" dirty="0" err="1" smtClean="0"/>
              <a:t>over</a:t>
            </a:r>
            <a:r>
              <a:rPr lang="it-IT" b="1" dirty="0" smtClean="0"/>
              <a:t> 300 </a:t>
            </a:r>
            <a:r>
              <a:rPr lang="it-IT" b="1" dirty="0" err="1" smtClean="0"/>
              <a:t>years</a:t>
            </a:r>
            <a:r>
              <a:rPr lang="it-IT" b="1" dirty="0" smtClean="0"/>
              <a:t>. Common people </a:t>
            </a:r>
            <a:r>
              <a:rPr lang="it-IT" b="1" dirty="0" err="1" smtClean="0"/>
              <a:t>continued</a:t>
            </a:r>
            <a:r>
              <a:rPr lang="it-IT" b="1" dirty="0" smtClean="0"/>
              <a:t> </a:t>
            </a:r>
            <a:r>
              <a:rPr lang="it-IT" b="1" dirty="0" err="1" smtClean="0"/>
              <a:t>to</a:t>
            </a:r>
            <a:r>
              <a:rPr lang="it-IT" b="1" dirty="0" smtClean="0"/>
              <a:t> </a:t>
            </a:r>
            <a:r>
              <a:rPr lang="it-IT" b="1" dirty="0" err="1" smtClean="0"/>
              <a:t>speak</a:t>
            </a:r>
            <a:r>
              <a:rPr lang="it-IT" b="1" dirty="0" smtClean="0"/>
              <a:t> English and the </a:t>
            </a:r>
            <a:r>
              <a:rPr lang="it-IT" b="1" dirty="0" err="1" smtClean="0"/>
              <a:t>official</a:t>
            </a:r>
            <a:r>
              <a:rPr lang="it-IT" b="1" dirty="0" smtClean="0"/>
              <a:t> </a:t>
            </a:r>
            <a:r>
              <a:rPr lang="it-IT" b="1" dirty="0" err="1" smtClean="0"/>
              <a:t>documents</a:t>
            </a:r>
            <a:r>
              <a:rPr lang="it-IT" b="1" dirty="0" smtClean="0"/>
              <a:t> </a:t>
            </a:r>
            <a:r>
              <a:rPr lang="it-IT" b="1" dirty="0" err="1" smtClean="0"/>
              <a:t>were</a:t>
            </a:r>
            <a:r>
              <a:rPr lang="it-IT" b="1" dirty="0" smtClean="0"/>
              <a:t> </a:t>
            </a:r>
            <a:r>
              <a:rPr lang="it-IT" b="1" dirty="0" err="1" smtClean="0"/>
              <a:t>written</a:t>
            </a:r>
            <a:r>
              <a:rPr lang="it-IT" b="1" dirty="0" smtClean="0"/>
              <a:t> in Latin. T</a:t>
            </a:r>
            <a:r>
              <a:rPr lang="en-US" b="1" dirty="0" smtClean="0"/>
              <a:t>his mixture of Old English and Anglo-Norman that is usually referred to as </a:t>
            </a:r>
            <a:r>
              <a:rPr lang="en-US" b="1" u="sng" dirty="0" smtClean="0"/>
              <a:t>Middle English</a:t>
            </a:r>
            <a:r>
              <a:rPr lang="en-US" b="1" dirty="0" smtClean="0"/>
              <a:t>.</a:t>
            </a:r>
            <a:endParaRPr lang="it-IT"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980728"/>
            <a:ext cx="7488832"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b="1" dirty="0" smtClean="0"/>
              <a:t>The </a:t>
            </a:r>
            <a:r>
              <a:rPr lang="it-IT" b="1" dirty="0" err="1" smtClean="0"/>
              <a:t>words</a:t>
            </a:r>
            <a:r>
              <a:rPr lang="it-IT" b="1" dirty="0" smtClean="0"/>
              <a:t> </a:t>
            </a:r>
            <a:r>
              <a:rPr lang="it-IT" b="1" dirty="0" err="1" smtClean="0"/>
              <a:t>related</a:t>
            </a:r>
            <a:r>
              <a:rPr lang="it-IT" b="1" dirty="0" smtClean="0"/>
              <a:t> </a:t>
            </a:r>
            <a:r>
              <a:rPr lang="it-IT" b="1" dirty="0" err="1" smtClean="0"/>
              <a:t>to</a:t>
            </a:r>
            <a:r>
              <a:rPr lang="it-IT" b="1" dirty="0" smtClean="0"/>
              <a:t> </a:t>
            </a:r>
            <a:r>
              <a:rPr lang="it-IT" b="1" dirty="0" err="1" smtClean="0"/>
              <a:t>humble</a:t>
            </a:r>
            <a:r>
              <a:rPr lang="it-IT" b="1" dirty="0" smtClean="0"/>
              <a:t> </a:t>
            </a:r>
            <a:r>
              <a:rPr lang="it-IT" b="1" dirty="0" err="1" smtClean="0"/>
              <a:t>activities</a:t>
            </a:r>
            <a:r>
              <a:rPr lang="it-IT" b="1" dirty="0" smtClean="0"/>
              <a:t> </a:t>
            </a:r>
            <a:r>
              <a:rPr lang="it-IT" b="1" dirty="0" err="1" smtClean="0"/>
              <a:t>were</a:t>
            </a:r>
            <a:r>
              <a:rPr lang="it-IT" b="1" dirty="0" smtClean="0"/>
              <a:t> in Anglo </a:t>
            </a:r>
            <a:r>
              <a:rPr lang="it-IT" b="1" dirty="0" err="1" smtClean="0"/>
              <a:t>Saxon</a:t>
            </a:r>
            <a:r>
              <a:rPr lang="it-IT" b="1" dirty="0" smtClean="0"/>
              <a:t>: </a:t>
            </a:r>
          </a:p>
          <a:p>
            <a:r>
              <a:rPr lang="it-IT" i="1" dirty="0" smtClean="0"/>
              <a:t>Baker, </a:t>
            </a:r>
            <a:r>
              <a:rPr lang="it-IT" i="1" dirty="0" err="1" smtClean="0"/>
              <a:t>miller</a:t>
            </a:r>
            <a:r>
              <a:rPr lang="it-IT" i="1" dirty="0" smtClean="0"/>
              <a:t>, </a:t>
            </a:r>
            <a:r>
              <a:rPr lang="it-IT" i="1" dirty="0" err="1" smtClean="0"/>
              <a:t>shomaker</a:t>
            </a:r>
            <a:r>
              <a:rPr lang="it-IT" i="1" dirty="0" smtClean="0"/>
              <a:t>, </a:t>
            </a:r>
            <a:r>
              <a:rPr lang="it-IT" i="1" dirty="0" err="1" smtClean="0"/>
              <a:t>shhep</a:t>
            </a:r>
            <a:r>
              <a:rPr lang="it-IT" i="1" dirty="0" smtClean="0"/>
              <a:t>, cow, </a:t>
            </a:r>
            <a:r>
              <a:rPr lang="it-IT" i="1" dirty="0" err="1" smtClean="0"/>
              <a:t>pig</a:t>
            </a:r>
            <a:r>
              <a:rPr lang="it-IT" b="1" i="1" dirty="0" err="1" smtClean="0"/>
              <a:t>…</a:t>
            </a:r>
            <a:r>
              <a:rPr lang="it-IT" b="1" i="1" dirty="0" smtClean="0"/>
              <a:t>.</a:t>
            </a:r>
          </a:p>
          <a:p>
            <a:endParaRPr lang="it-IT" b="1" i="1" dirty="0" smtClean="0"/>
          </a:p>
          <a:p>
            <a:r>
              <a:rPr lang="it-IT" b="1" dirty="0" err="1" smtClean="0"/>
              <a:t>While</a:t>
            </a:r>
            <a:r>
              <a:rPr lang="it-IT" b="1" dirty="0" smtClean="0"/>
              <a:t>  the </a:t>
            </a:r>
            <a:r>
              <a:rPr lang="it-IT" b="1" dirty="0" err="1" smtClean="0"/>
              <a:t>French</a:t>
            </a:r>
            <a:r>
              <a:rPr lang="it-IT" b="1" dirty="0" smtClean="0"/>
              <a:t> </a:t>
            </a:r>
            <a:r>
              <a:rPr lang="it-IT" b="1" dirty="0" err="1" smtClean="0"/>
              <a:t>was</a:t>
            </a:r>
            <a:r>
              <a:rPr lang="it-IT" b="1" dirty="0" smtClean="0"/>
              <a:t> </a:t>
            </a:r>
            <a:r>
              <a:rPr lang="it-IT" b="1" dirty="0" err="1" smtClean="0"/>
              <a:t>used</a:t>
            </a:r>
            <a:r>
              <a:rPr lang="it-IT" b="1" dirty="0" smtClean="0"/>
              <a:t> </a:t>
            </a:r>
            <a:r>
              <a:rPr lang="it-IT" b="1" dirty="0" err="1" smtClean="0"/>
              <a:t>to</a:t>
            </a:r>
            <a:r>
              <a:rPr lang="it-IT" b="1" dirty="0" smtClean="0"/>
              <a:t> talk </a:t>
            </a:r>
            <a:r>
              <a:rPr lang="it-IT" b="1" dirty="0" err="1" smtClean="0"/>
              <a:t>about</a:t>
            </a:r>
            <a:r>
              <a:rPr lang="it-IT" b="1" dirty="0" smtClean="0"/>
              <a:t> more </a:t>
            </a:r>
            <a:r>
              <a:rPr lang="it-IT" b="1" dirty="0" err="1" smtClean="0"/>
              <a:t>important</a:t>
            </a:r>
            <a:r>
              <a:rPr lang="it-IT" b="1" dirty="0" smtClean="0"/>
              <a:t> or sophisticated </a:t>
            </a:r>
            <a:r>
              <a:rPr lang="it-IT" b="1" dirty="0" err="1" smtClean="0"/>
              <a:t>things</a:t>
            </a:r>
            <a:r>
              <a:rPr lang="it-IT" b="1" dirty="0" smtClean="0"/>
              <a:t>: </a:t>
            </a:r>
            <a:r>
              <a:rPr lang="it-IT" i="1" dirty="0" err="1" smtClean="0"/>
              <a:t>painter</a:t>
            </a:r>
            <a:r>
              <a:rPr lang="it-IT" i="1" dirty="0" smtClean="0"/>
              <a:t>, </a:t>
            </a:r>
            <a:r>
              <a:rPr lang="it-IT" i="1" dirty="0" err="1" smtClean="0"/>
              <a:t>merchant</a:t>
            </a:r>
            <a:r>
              <a:rPr lang="it-IT" i="1" dirty="0" smtClean="0"/>
              <a:t>, </a:t>
            </a:r>
            <a:r>
              <a:rPr lang="it-IT" i="1" dirty="0" err="1" smtClean="0"/>
              <a:t>beef</a:t>
            </a:r>
            <a:r>
              <a:rPr lang="it-IT" i="1" dirty="0" smtClean="0"/>
              <a:t>, bacon, </a:t>
            </a:r>
            <a:r>
              <a:rPr lang="it-IT" i="1" dirty="0" err="1" smtClean="0"/>
              <a:t>castle</a:t>
            </a:r>
            <a:r>
              <a:rPr lang="it-IT" i="1" dirty="0" smtClean="0"/>
              <a:t>, </a:t>
            </a:r>
            <a:r>
              <a:rPr lang="it-IT" i="1" dirty="0" err="1" smtClean="0"/>
              <a:t>prince</a:t>
            </a:r>
            <a:r>
              <a:rPr lang="it-IT" i="1" dirty="0" smtClean="0"/>
              <a:t>, </a:t>
            </a:r>
            <a:r>
              <a:rPr lang="it-IT" i="1" dirty="0" err="1" smtClean="0"/>
              <a:t>judge</a:t>
            </a:r>
            <a:r>
              <a:rPr lang="it-IT" i="1" dirty="0" smtClean="0"/>
              <a:t>, court, </a:t>
            </a:r>
            <a:r>
              <a:rPr lang="it-IT" i="1" dirty="0" err="1" smtClean="0"/>
              <a:t>battle</a:t>
            </a:r>
            <a:r>
              <a:rPr lang="it-IT" i="1" dirty="0" smtClean="0"/>
              <a:t>, </a:t>
            </a:r>
            <a:r>
              <a:rPr lang="it-IT" i="1" dirty="0" err="1" smtClean="0"/>
              <a:t>soldier</a:t>
            </a:r>
            <a:r>
              <a:rPr lang="it-IT" i="1" dirty="0" smtClean="0"/>
              <a:t>, </a:t>
            </a:r>
            <a:r>
              <a:rPr lang="it-IT" i="1" dirty="0" err="1" smtClean="0"/>
              <a:t>peace</a:t>
            </a:r>
            <a:r>
              <a:rPr lang="it-IT" i="1" dirty="0" smtClean="0"/>
              <a:t>, </a:t>
            </a:r>
            <a:r>
              <a:rPr lang="it-IT" i="1" dirty="0" err="1" smtClean="0"/>
              <a:t>money</a:t>
            </a:r>
            <a:r>
              <a:rPr lang="it-IT" i="1" dirty="0" smtClean="0"/>
              <a:t>, beauty, </a:t>
            </a:r>
            <a:r>
              <a:rPr lang="it-IT" i="1" dirty="0" err="1" smtClean="0"/>
              <a:t>jewel</a:t>
            </a:r>
            <a:r>
              <a:rPr lang="it-IT" i="1" dirty="0" smtClean="0"/>
              <a:t>, biscuit, </a:t>
            </a:r>
            <a:r>
              <a:rPr lang="it-IT" i="1" dirty="0" err="1" smtClean="0"/>
              <a:t>mirror</a:t>
            </a:r>
            <a:r>
              <a:rPr lang="it-IT" i="1" dirty="0" smtClean="0"/>
              <a:t>, </a:t>
            </a:r>
            <a:r>
              <a:rPr lang="it-IT" i="1" dirty="0" err="1" smtClean="0"/>
              <a:t>poet</a:t>
            </a:r>
            <a:r>
              <a:rPr lang="it-IT" i="1" dirty="0" smtClean="0"/>
              <a:t>, </a:t>
            </a:r>
            <a:r>
              <a:rPr lang="it-IT" i="1" dirty="0" err="1" smtClean="0"/>
              <a:t>chapter</a:t>
            </a:r>
            <a:r>
              <a:rPr lang="it-IT" i="1" dirty="0" smtClean="0"/>
              <a:t>, </a:t>
            </a:r>
            <a:r>
              <a:rPr lang="it-IT" i="1" dirty="0" err="1" smtClean="0"/>
              <a:t>literature</a:t>
            </a:r>
            <a:r>
              <a:rPr lang="it-IT" i="1" dirty="0" smtClean="0"/>
              <a:t>, </a:t>
            </a:r>
            <a:r>
              <a:rPr lang="it-IT" i="1" dirty="0" err="1" smtClean="0"/>
              <a:t>uncle</a:t>
            </a:r>
            <a:r>
              <a:rPr lang="it-IT" i="1" dirty="0" smtClean="0"/>
              <a:t>, </a:t>
            </a:r>
            <a:r>
              <a:rPr lang="it-IT" i="1" dirty="0" err="1" smtClean="0"/>
              <a:t>parents</a:t>
            </a:r>
            <a:r>
              <a:rPr lang="it-IT" i="1" dirty="0" smtClean="0"/>
              <a:t>, </a:t>
            </a:r>
            <a:r>
              <a:rPr lang="it-IT" i="1" dirty="0" err="1" smtClean="0"/>
              <a:t>park</a:t>
            </a:r>
            <a:r>
              <a:rPr lang="it-IT" i="1" dirty="0" smtClean="0"/>
              <a:t>, </a:t>
            </a:r>
            <a:r>
              <a:rPr lang="it-IT" i="1" dirty="0" err="1" smtClean="0"/>
              <a:t>nation</a:t>
            </a:r>
            <a:r>
              <a:rPr lang="it-IT" i="1" dirty="0" smtClean="0"/>
              <a:t>.</a:t>
            </a:r>
          </a:p>
          <a:p>
            <a:endParaRPr lang="it-IT" b="1" dirty="0" smtClean="0"/>
          </a:p>
          <a:p>
            <a:r>
              <a:rPr lang="it-IT" b="1" dirty="0" err="1" smtClean="0"/>
              <a:t>Sometimes</a:t>
            </a:r>
            <a:r>
              <a:rPr lang="it-IT" b="1" dirty="0" smtClean="0"/>
              <a:t> </a:t>
            </a:r>
            <a:r>
              <a:rPr lang="it-IT" b="1" dirty="0" err="1" smtClean="0"/>
              <a:t>they</a:t>
            </a:r>
            <a:r>
              <a:rPr lang="it-IT" b="1" dirty="0" smtClean="0"/>
              <a:t> </a:t>
            </a:r>
            <a:r>
              <a:rPr lang="it-IT" b="1" dirty="0" err="1" smtClean="0"/>
              <a:t>combined</a:t>
            </a:r>
            <a:r>
              <a:rPr lang="it-IT" b="1" dirty="0" smtClean="0"/>
              <a:t> </a:t>
            </a:r>
            <a:r>
              <a:rPr lang="it-IT" b="1" dirty="0" err="1" smtClean="0"/>
              <a:t>to</a:t>
            </a:r>
            <a:r>
              <a:rPr lang="it-IT" b="1" dirty="0" smtClean="0"/>
              <a:t> </a:t>
            </a:r>
            <a:r>
              <a:rPr lang="it-IT" b="1" dirty="0" err="1" smtClean="0"/>
              <a:t>form</a:t>
            </a:r>
            <a:r>
              <a:rPr lang="it-IT" b="1" dirty="0" smtClean="0"/>
              <a:t> a </a:t>
            </a:r>
            <a:r>
              <a:rPr lang="it-IT" b="1" dirty="0" err="1" smtClean="0"/>
              <a:t>new</a:t>
            </a:r>
            <a:r>
              <a:rPr lang="it-IT" b="1" dirty="0" smtClean="0"/>
              <a:t> word: </a:t>
            </a:r>
            <a:r>
              <a:rPr lang="it-IT" i="1" dirty="0" smtClean="0"/>
              <a:t>gentle-man</a:t>
            </a:r>
            <a:endParaRPr lang="it-IT" i="1" dirty="0"/>
          </a:p>
        </p:txBody>
      </p:sp>
      <p:pic>
        <p:nvPicPr>
          <p:cNvPr id="5122" name="Picture 2" descr="http://www.londononline.co.uk/graphics/monarchs/william_ii.jpg"/>
          <p:cNvPicPr>
            <a:picLocks noChangeAspect="1" noChangeArrowheads="1"/>
          </p:cNvPicPr>
          <p:nvPr/>
        </p:nvPicPr>
        <p:blipFill>
          <a:blip r:embed="rId2" cstate="print"/>
          <a:srcRect/>
          <a:stretch>
            <a:fillRect/>
          </a:stretch>
        </p:blipFill>
        <p:spPr bwMode="auto">
          <a:xfrm>
            <a:off x="3419872" y="3789040"/>
            <a:ext cx="1666875" cy="2657476"/>
          </a:xfrm>
          <a:prstGeom prst="rect">
            <a:avLst/>
          </a:prstGeom>
          <a:noFill/>
        </p:spPr>
      </p:pic>
      <p:sp>
        <p:nvSpPr>
          <p:cNvPr id="4" name="CasellaDiTesto 3"/>
          <p:cNvSpPr txBox="1"/>
          <p:nvPr/>
        </p:nvSpPr>
        <p:spPr>
          <a:xfrm>
            <a:off x="5436096" y="5805264"/>
            <a:ext cx="25922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dirty="0" smtClean="0"/>
              <a:t>William the </a:t>
            </a:r>
            <a:r>
              <a:rPr lang="it-IT" dirty="0" err="1" smtClean="0"/>
              <a:t>Conqueror</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692696"/>
            <a:ext cx="705678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During these centuries in which English as a language had no official status and no regulation, English had become the third language in its own country. It was largely a spoken rather than written language, there were many dialects and people couldn’t understand each other. But English became much easier.</a:t>
            </a:r>
            <a:endParaRPr lang="it-IT" dirty="0"/>
          </a:p>
        </p:txBody>
      </p:sp>
      <p:sp>
        <p:nvSpPr>
          <p:cNvPr id="3" name="CasellaDiTesto 2"/>
          <p:cNvSpPr txBox="1"/>
          <p:nvPr/>
        </p:nvSpPr>
        <p:spPr>
          <a:xfrm>
            <a:off x="755576" y="5373216"/>
            <a:ext cx="7200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The universities of Oxford and Cambridge were founded in 1167 and 1209 .</a:t>
            </a:r>
            <a:endParaRPr lang="it-IT" dirty="0"/>
          </a:p>
        </p:txBody>
      </p:sp>
      <p:sp>
        <p:nvSpPr>
          <p:cNvPr id="4098" name="AutoShape 2" descr="data:image/jpeg;base64,/9j/4AAQSkZJRgABAQAAAQABAAD/2wCEAAkGBhQSEBUUExMWFRUWGRwZGBcYGBwfHRscGh0aGRoXGx4cHSYgHRwjHBgYHy8hJCgqLSwsHCIxNzEsNSgrLCkBCQoKDgwOGg8PGjAkHyMuMjUqKjIuNiwrKy4sLC8qLSwsNSkuKS8wKi0tMCwvLjQtLCw0LCwxLiwxLDAsLDIvLv/AABEIAKMBNAMBIgACEQEDEQH/xAAcAAACAwEBAQEAAAAAAAAAAAAABgQFBwMCAQj/xABQEAACAQMCBAMEBQQOBwcFAAABAgMABBESIQUGEzEiQVEHFDJhI0JxgZEzUrGyFhckNFNicnSCk6HB0dIVQ1RzosLhREVkdZKjszVVY8Pw/8QAGgEAAgMBAQAAAAAAAAAAAAAAAAMCBAUBBv/EADsRAAEDAgMECAUDAgYDAAAAAAEAAhEDIQQxQRJRcYETMmGRobHR8AUUIsHhM1LxNMIjYpKistJCcoL/2gAMAwEAAhEDEQA/ANxooooQiiivLyADJOAO5NcJi5QvVRb7iccKkyOFA33P9tJvHvaGzTG14fEbi488fCmfrSN2Qfbv9mRVHxDldYgZ+LSS3kixtMbaEEQokZXW5yRr06gcsckZwrYpIe+p+nlvP2Fp4kgbpTNkN63crq69q8buY7KGW7cHH0SFgPtbZAPnqrjJLxuYaittZp5mWUswHriMAfi1OXAINECr0YYQM6VgOY9PdSp0L9XGfCN89xvS5zRwvoSdUP8Aue7kjgu45MsMSMEV0JPgBLdNl+HD6sAg6u9AD1iTz+wgd4KOkjIR771Aj5G4jNh24wNLAECK3QjB3yGZiSDXQ+za78uLSg/OCI0/io91A7NGUkKBWy66QeoulhoJO67kNkb+HHnR0FL9jf8ASPRHSv8A3HvSOOUeLxA9LiMUx8hLCyfcTGx/HFfG5j4ta/vix6yAbvbMJP8AgIV/01oVLXBZXumuJpJXREmkhiRDpCCBjG0jfnMzqx8WVAC7d8nQM0EcLf8AGPFHSO1vxv5qNwL2m2ly2jX05BsY3BVgfQqwDfgDTXHKGGVII9RSnYcHt+LWEEt3AkjumRJp0NjOBIhB1IGAD4ztkelUk3Ar/hrlrOZr2FcFoJGHXRTnBVu0g2OAwztgVyKjMjtcYB77DvA4o+l3Z5evnwWlUUt8qc8QXyeE6ZAcMjbMrDYqwO4OQdvwJpkpjKgeLc944qLmluaKKKKmooooooQisM/Z3xY3FwqXKkRzSRgPHHsFdlAGmPJ2XzNbnX53mIWbiRJKgXE5yO48chzS6ri1shXMFRZWqhj8oPgJV8OfuL/n2x+1D/divj+0Pi6jJezAHmY3/wA1Vd8ZLVcXA1MIRMCv1hjxL/KVtj5YIO2cC/4Ry/DHcRi7deu5dlh1lonCqoGNSgFkzqxjzzg4BGZUx5pt2zcXiLzF/e7VaNTD4JrA5sknSYjjbf8AhRv2weMfnWf9W/8Anr1+2Fxj1sv6uT/PUTiHD44oluLeXrQZZHbVkA68RmMdumDqjyNycd8E14llSAqjWiXcuhHlLyYClxqCRKVIOkH4iATtv6dGNe4SwT2ZG2cyRH5C58vhC0FrXEnSd3JTT7Q+Metl/Vyf569x8/8AGWIANlkkAfRydycD69Vd3cWEiFlZodvHD1Qkm3+rEU2qNgfWNhmvfB3zIh0GNTLlEPdUL5RTj0GBjy7VNuKqESRHER91LD4XC13FoDhAnP8ACdNPMnrwz/3v8KNPMnrwz/3v8KceMXUqdHorGdUqq/UZhhDnUU0g5fbYHA+dWNaawVnunmT14Z/73+FV3GeO8etVUynh+GOBoWU9t98kVoXGbqZBF0VjOqVFfqMwwhPiK6Qcv2wDgUt+078nD/Lb9FLquLWEhW8FRbWrtpuyPokz9sLjHrZf1cn+ej9sLjHrZf1cn+eqhYZQLiYHMMPT1qe/izrK+mhdDEeYY437yrOzE3UeRilvbk9RlYiTIi6gKKFOpRqVvnpOxFUHYtzQSSLfgxxuFrPwmCY1xMyDETx7OwqWPaLxc5w1lscHEb7Hvg+P0Ir7+2Dxj86z/q3/AM9Sr7gFrIsaW86CY27GPQ20h7pPKVydGvVue5cjftVMkihZpJULLCyxCIPpDzF3QqzjcRqUJ+eex7FTPiBqCWjlEHOBnvPdqkMo4QtJcDI0nPw4Sp/7P+MfnWn3Rt/exrm/PXF27TQL/JQf8ymo44laN4JrVLR/J1dljbzAMsYBT+mpHlUKIxdXEGqTBYyzF4nVshQkatEAG06SdwCNR9aY3FVDYtjy7wSF2nh8M+oKRa4Enfl4exdTeG838WmDkXreFyhxDb4yMesPzoqV7OkzFc/K6cf8EZ/vorTGSxnCCQtrooorqivEsoUEk4A7ms24pxi44tcNa2TGK3jOLi5H1f8A8cfrIfX6v21I5z4vLe3K8Ns2Ksw1TSjtFH2Lfyj2UfftsRccL4hacPQ24e3t7e3IjJklCuZCqvkg98hgdzk98YxmsB0xk9XTt7T2bhrnlEt6ltfL8/wufCI4eGTxWiQCGCYFUnJBM1x30Oc5DFAxXV8WCBp0gM3OgPcA7Eb+h7j7Krr+3gvbRhlJYZVyrA5X1V1ZTsQQGDA5BGRuKQOKc+OsHTtrnMUfhl4hKAS5GxW3RQBI2dtWNI/jGnveGiT7/PmlgE5K/wCG8XThcHRu5UREZltUDF5mi1fRoUUEkqpCbatgCSDmqvjXtAaRQfcokiBysl86pv5MsQDNnHqVNZRd83FWb3ZWRm+O4lIe4k7bs5yF+wdvLFL80zOxZ2LMe7MST+J3pjaFapfqjvPgYHeeCS7EU2ZXPcFqt37UJc4PEYkx5QWbNj7HkZlP4VDHtLkztxW4/pWkBH3gIDWZ0U0YHfUd/t/6pRxh/aPH1Ww8O9qs+druzm/iyxSW5P2MSy/2VcHmy2dWF7bz2qSkdRo5GeB+wyzwnKg4AJZVDDZsjNYNUzhvF5rc5hkZPUA+E/ap8J+8VF2EqNux08fVsAf6SpNxbT1mxw/Pqv1IOLwJbdaMh4VXIMKmQaR20rGCSAPQbUrcI4VNcStdSoY5rmPMMyFSbaFcGODByGdi5kPdWJYHZF1Zhy3zlpk1RuLOc7lhn3aU+k0efCT+eN/mO1bFynzolyxgkToXKDLRE7Mv8JC3Z4yfvHmPVAcQdlwg+8t49mFZsRtNMhR+cOQhcN7zasIL1PhkHwyD+DlA+JT69xt3xivPJPOpuC1vcKYrqI6ZI27g+W/mp8mHf8CWm9vViUMwYgsq+FWY5YhRsoJxk7nsBuaVef8AlFpgt3ajTewDKY/1qDdoH9Qd8Z7HzGc0upTn6m2I9wezyzGoMmu0OScqKXuSuaVvrZXGQw2ZT3BGxDD1B2P4+dMNTY8PE+wdRyXHN2TCKKKKmoor88XyqLq+1gtGLqQyKCQWjLvrAI3zgkjHmAK/Q9fn+5gDXfEEPZriUH7CzZ/TSK/UV/4czbr7I1B8irTmOOLTb4m6rCPEB1aupG0o1aj9bTEBk577+eK+cvcQfV0gY5GhuFbVPklI5IdClWBzkMAnns4z3zXF2lmtLe5ddZh6lvJ0wSwGVxI6hQVOqPcLkYcN27WnBOK+728jTRaYtbmTUPEC0cLQqUxnxjbB3BKqRk7eeeC2gWRtOkiJ1nTlpvPJWjsdAJN9ruEesdypr+61SxQHSnSt4y0MeyBiXIUgknKIybE92z6V5he2OFvo3yqCOO6j1EhVJ0a9OXV1BwWGQw+LsMW11wa84nIhmj9zjjAYEgGXWVw6oVb8mTg+LfIG3kJcfISEsovLkumMg9EdxkHeE7H137H0NBxNFjA17oOuySYPECPPmusdTdS2HtMg2Ii/EEhUy8CkMMclvKl9vpfQUBBGfEpG2Dj4W3BPc184VcB3jIyPpFBBGCCGAKkHcEHYioF5aRQXLK08ltNHjxm3JkK5BDq8DFXVsdmUZIII2IqfaTiW8kmVSqSzoyKwwcAImojy1FS2PnVtkm5MjMGI1y3GxsRuur+BxFQuNOdoQeI4/wAninz2hXN91LVbSHUEmR2dnQByNWIBuWAIyWfAx4cZ3AcraUsisyFCQCUYqSp81JUlSR8iRXtkBxkA43H2+tVXHx4rb6aSL90L8BA1+Fz03yDlTjtt5VuryyoPaNcXubZbSHIWeN2cuoDkHwwgZJAJ+JiBgYxnJxz9okpa3t2ZDGxYkoxUlTp3UlSVJHyJFPDoD3AODkZ9R2P20me078nD/Lb9FJr/AKZWj8M/qme9CkThUURtL0GUq5jdbhSx3VgBHOqnZcISpIGMj5VFsb5YbiKQSN0euUydw8Z6kcbt8gr6tXpnPy7cKVnuJbXK9O8hdW1HGGVdIKYBy2lslTjIUnIxg++CiXrxHoMHjLAhwVUSdKVVTURggnO652wfMZw3Q3pNozImJGREeYIG63YtBzG03Vg48BvkyDxA8z2rpxDiUkFo2sW8JECw/RBtSOZSoRdRwFXRM2MH4Qewqu09MN9H145AoljJGptDF0kUtkF1ZmOG2bODTHe8wz3HUis7ZXPgWR3C9NZDkTxTeIHwppHgyfL0zwtPZ0sEaCW9mGSE8AQKCdlHjVyMnAGTuSB3NJp16dNpFWAScsycjpcRp+FWoPpgOY9pIOozEcVAteGWtxKRaXPRDKSLeUbrJntofxGMg9kbAxtkHAihZI2WOeEwuwJUbFWAODpI9PQ4Pn23qbzRysltHqlllkiJALyRRyqhPbWqCN8E7Arq3x2zVdJdK8UMKSvPonM2to5FWJOmV6QMniYlmzjsMkbYFPpO2wHMcXNO8G0f5oA3WN+Zvaw1d9Oo1tMkiYgjfuuY5Hkrj2ZrmG6/nb/qRV9r17MFzDdfzuT9SKivQDJeff1itkpf535kWys5JT3xhQO5PYAfMkgffTBWccZHv/HILbvDaj3iTbYsp0xLn11ktg9wKTWvDBr5a+nYSFJn7tyuvZ3y0bW3Mk2Pe7n6Wc+Yz8MY3PhQHTjtnNXl9whWfrRxwC4ACrK8QYhQc6cgq2O/1tjvg9qTOYeFXkc3vPu0E0gk1pcxKzzQR7jpmIspmTQSpEbrksToJ7/eJ8yzCwjKXPVnviEt2EPSCJgl5whZmwEy2WPmmw83EhjZyHh/ChclUXOHH4+nJbo5Wyid/eXTZrmeRmke2jx2TUzFyD8s4DGkS5s57+IzoU0xZUW6gjpKMaEjAHjLD0GSRjyAEDmPiayOsUO1vCNEYz8X50p9S53z6Y+dduUONm3mIwSJRpODg530keu5Ph88/IUdFVbS6do+vMA6DUcSMzyyzUatNz+iPV1Pb6fyovBuX5LiZY8FAQxLFewU6SQCRqw2FIXJGe21WnNXKXQZWhDMjnSF7sGxsBvqbVgtsu2PmKYrDhUqOGVhkF3ICrpKlgWj0eNkAdCcKc5J+WO91aTSBDkKMlQsekAuc6X1YzlS+fCcevY1Tf8AEXmuHNcNkad/jl7lPbg2dGWkGd6R+G8sSSxtKSI4kBLM4OcAE6lXGWGRp286h8J4abiURqwVmB0g58TAZCZHYnB3O1MPMvFWjtUs9j2JYDClRuukZO5YZL5Od/XZWt5yjq6/ErBhntkHIz94rVoPrVWOeTE9XhoTx8lQqtpU3tbnHWUm/wCDywyMjocr3IBK4GAWDYxpBOM9gdqaP2vT7rnJ94xr07Y+H8lnVpzq+vnGKnySteBZl8K9NkIJGo50g+InDqr4IUrse53xVp0bjHT1KG0/ldKa++vOnGn5dsffWRiPiFfZaA4NcOty+2/iIWhSwlKSYJByWa8P4NLNIqIhy24YghceTFsY0kjGe2dqYbW993kS1nm0tFpMVwmdVrKRnTk/FHuAw7b47Da1SVrINMcsvTVQuRqGMqPEDhFZ9RKhdz2O2Kz6eYu7O2NTEscbDLHJwPLc1oU3OxjjNmDIjPa/GW4zqJCqvDcKBHWOe6Pz4L9Nclc0NdRtHMFS6gIWZB2OfhlT+I4GR6HI8qZK/PPJvNDR6JxlpbMYcbZltGPjT5mM4YfYPU1q/F4bW4uA13cL7v0VeGF5NETg6jJKwyBLgGMYbIQYOPHUGTJa7MZ/jsIv4ZhPsQHNyKpONxf6L4rHcIMW162mRR2W43Ibv/rBny+IZNaRHIGAI3BGRSJJwuHiFpeW1pj3XQggkUnQJ01k9Hy6a6YR4DpzrA31VY+zXjxurFC+0i+Fwe4ZSVYf+oN92KUfoqDc7zAt3gEcgp9ZvDy/nzTZRRRT0tFYLP8Av6//AJy/6zVvVYJcfv6/x/tEn6zVXxP6ZWp8J/qm8/Irpw6/a0uHlVXcSLgKHYKJOys6jYqRgFsErjbuaveTb6eW7ueuUdSkTHSmlQwLAAAlt8Dc5PZaqOFcLadG0SSCZSFfqRr0Bkd0YaWxv8JZmztjB1V24ne9AmytiyOj6p59jq1xD/jOsADGFCDHlWBXaysXU2gbZFzuAIM+WWau1xSqP/wgdouy7bz353yVdxniL3FxcsLh2twVKCF9KMNAOnUMFsZORuMk/YLG3SPhtta3kbvM0+hZMszdRHUvhBnC9MAlflkE5bNVdnsjBAg6RC9EN9Lp8mVNPjB7+Ek7Hz2qbcRtFw7pSIuXnJt0diskIZCwkwNxh+o2g48DEHHw06o0Q2kOrIBFhIiPQ/eQEuvRpta0MMuBIO+Z7dNP5Vzx+y99MN3ZMk2lWR0DAFlJBXBYgBlYEaWx8R7YwaThesShZF0uk2lh3xhxjfz2I3rpy5wWRru3lWMKNOtpNQDmPGFV1G/0hIIDeQY91xXHhbg3DEI0YNwfA5yy4YAqdz2IIGCRjGNqjQHRnogZAFt4kmxv9vsrmCeW1DTDpbBPZp7zhbhPdpHp1uq62CrqIGpj2UZ7nY7Up89cpT3stsUuGjSKVWUIgyjgMesWLeIjAAXAHibOc7WHN/F4YGs+sFPUuUVNQB0khvHv2wSBq8tQpir0a8soouREkYnlTWxVNWNAdz5KpYkZOcLkn7aVPad+Th/lt+irPnHi0EHuvW0+O5jVNQzht/H22x+d5Zqs9p35OH+W36KTX/TK0fhn9Uz3oVmvEbZnTwHS6kMpBI3H8ZcEZ3GRuM1N4vzTcTCPpDpossIRHyZWcOowz6sAFsrjB1DfO+BwjUNKqu0qoxwvQRWfVgnxKysSmB9UZHc7ZIufdFsALq4BmKvoijUAMpZTgkaiOoe2x8IY1h1XsBbtDad/4jfPh6LY+IGiXu2gdqI7Ow8vFSfaDxJkWKKCZY5TKjuq41lCHw4BGMBkyScfD38jRctctR3VxKs0079NEbBlfLMxfEhOc+AoCMHYn7Kh9RzIjzOnUcLGZJG0ogGdEeQCe5PiI3J3I2q15etpBexyAaBGWSWQn6NkYHCo58MmX0EadxjfHalimcNhixjodE7Xb7sOKquoMbTIqdexg7tw0nUxwVjwfmGLiVpJayyBZmRk1Yx1BuFnjB752bSOx+WCaK7sbmBo1njChsprDAh2C6sqAcgYDfEAdqg9EXAndYEaPGsRa8qBkgaC25Mr6iqqO2Bttm345ZvEthFIrGRVYtJq1LjS2Ysk5LIWUAkdicHvU2020KmyzJ0/ScwdmbQeGh7EYZ7qT2BrutEjnr/PFTvZb+Quv53J+pFRXz2W/kLr+dyfqRV9r0QyWE/rFa5cy6UZvQE/gKzv2dT4N7dmNnae76EYXTlkiGnUNTAAD6Rjv9U4ycZd+YZ9FtI3otKHs/5aWbg1kJHlUgtPqjkZG1uX8WpSD2c7djnfNJF6x7APEmf+IUsmcT5fyU6JxaI4w3dzH2PxjOVO2x2Pesg9o3Gvp7uRTgQqtlABsAzgSTsMdjp0r/RrSLLleWGaNhezyQqzOYZREd2DYOsRhzhmzgt+isG5ovjJb27fw8lxcMPXXKdB/wDTmmubtuYzefKXeMRzUC7ZY524fj7paAr2Mq3mGU+fcEfKrDlrX75D09OvWNOv4fv+7039N6aua4pz1TNBA6iRcTJ3j2TwkHchhpGPmflVqvi+irCkQLjfBzjI59/AKph8IazZBvMZWVNHzgoIMiyY7ACX9BIyPsrrcc5RDeNJVx+dLn+3y+6tD5N4ZFBJOVjQ6YHY6lBB0lTv8tquI+KxayBZ2w0oZBMEXQxEccnR7ZWU6z+d4V1b50ijS+XqjbDD3lXHiqw7O14LAuJ8XE0hckDywWz/AGnvvk1GMgHcj8a/QXE+eHiWQ+7IFVJmVip0vojeSJBjbJMMqtvsVXbxrVjfyJZh5obaFi0ymRUQBmj6SNIyY3LAeIDfPbzyNBtcNEAWCpuw+0ZJWC8H5oESdPcjJPhfGx8ivY757/hVuecoNOSs+r/eLp/CtStuY5LjWrWts8iKhMRHxOZ7iKSJWbbIWAFSRglgTgHIl8OvrYTW+LSBEnLLr6IRlk8TRIwI8LFI3yCQQxUedValOjUdtFt+KsNNRggG3BYbxbmIzR9MBgMjctnYeWMYHl2qmp25o4RElv1FQKxIBwB5hjn5HwikmrGAq06lKaYgKvjaL6Tm7ZmR9yFYcA4n7vcxyn4QcOPIo3hcH12JOPUCt79nEim1ktJQH90lMa6sH6M4khO/ojhf6NfnStm5BkEsrJKNa3fDkLqMjUYiY338iRKBS8W3ZqtdvEd1x4FynhXSwt3X78/stWmmSNCzEIiAkk7BQBufkAKQuVR7txq+tsYR2WdN/wCGXL7eXjQ/jX2DgU99GssqN7ns0VhcOdTjuHmcaiD5rE2sDbJBwF8cRLLx2zlZSjTWml1znBSRTj5kdQjNVMQIZO6D3EE+AIVyl1oWiUUUU9KRWCz/AL/v/wCcv+s1b1WZcm8uwXN5xQzIWK3bAYd1wDk/VYZpVZheyAruBrtw9cVHzAnLhySkJ7hkgVpVQQMrqqLsXXfVISfH4snsO/rg19hVty5y7MXc77sxye++PIDyAArSzylY+8iD3aXJjMnU6kujZgujV1Pi3zj0qb+wCy/gW/rZf89UflHjKPfJbNH4hgaLtpjXTvt/2WS295dRwdJGiRSdUhjDrLIc5Zerr8OoeEEKCoxjtXuUtLK00oUyONOANkQdo18yB5k9zk7bAaVc8pWKTRRe7St1dXjWSUqugA+M9TbOdqm/sAsv4Fv62X/PR8o+SQBJ148kuljcBTfthrp7YPO7s1kESSJHJDEI4o3mSYuoy+pOmy6Rsq4aPO+c5PapnCkbqqXILtNrYjIBLPqOAScd+2a0biPKVjCY820r9SQR+CSU6dWfE30myjG5qPzPwax4fbNdNbu/TZMKssmSWdUX4pMd2B3qXyz+z3yUmY/A03F7Gukzu1v+5W/MXJlvePG80auUYZ1ZOUwcoBnABOCfXAzV5BCEUKucKMDJJ2HzO5++s5/bNuJFeeG3RYIdPUjkYGV9RwdDI2hNIwRqzqO23evn7Z1xcB2tbZI1gQySCdgTJjtGnTfCE4PibONtqtHEUhJLsrHw9QsDoKn7T3Js5j5Ot7xo2ljVyjD4snwfWQDOAG2zjvgZ7VSe0eAJBbqucKxAySdgvqSSar4/afcXTaLS2WJkRpHNwwYME0gIoifILFviPbHY174bzlb8WnitprOVThnVjKNIKjf8m+o/fXHubUBptN1awhOHrNq1GmBnblrCUILyaKQtCyKSunUy6iMnJ0jIAOy7nPbtUWC3cLEjSF0i1lAe+qQ5d2P1j3we41N3zWo8S5Rsoen+5ZX1yLH4JJTp1fXb6TZR5mpv7ALL+Bb+tl/z1U+Vfnb3bd2nvWufiGBNTpS121vt/wBlk6SSJMssYiJQHT1VZgGPdgAy+LGwOdgW9a+XFzPMjRXDB0aTqOd/HjBSMKciONCPhHxHf1zpnF+UbKCF5fdZZNOPBHJKWOSBsDIPXNTByDZfwLf1sv8Ano+UfIMCRkdfL2b5qD8bgKj+kc108o7tpZI8RWaGaOONpInyNY2xpZRuBnAJDYGNwK+IsxYdSRWXXLLpCkaXmbU4Xc+DOSAdxk71rNzyPZIjN0HbSCdKyyknAzgDXuTXLhvJllNDHL7vInURW0PLKGXUM6WAk7jOK78tU7Pc9naVI/EMC6p0pa6eWn/0kn2W/kLr+dyfqRUV19nMYUX6jYLfzqB6BRGAPwAorRC824ySU/8AOp/cE+PzD+iqjkeadeG8P6Ucbx+7DqanKsDhNOjwkHbXkHHlvTDzFBrtpF9RSbyBwOK94TZdcMwhWSJo9RCsQ+kiQKRrXwDwnKnO4O1JZ+q7g3+5TPUHE/ZNHDuaobrrRxE9SIEOuNQU/mmRC0Zb+KGJHmBX535i/e9h/NV/Sa/T1taJGgjjRURRhVUAKB6ADYCvzZzVYFLaBf8AZ5bi2bPfwSExj/0CnNMVmHt/tclVL0nDs+4VHwYJ7xF1FZ01jKpnUfkMbk5xsN6YuNRwBpelb3UR1r4mDCM/DkSBjkHJYr8yPsqh5eLe9Q6JFibWMOwyF+0efpjbOe4pn5kuSDKkl91XLriFI9KbaCWY5bGBjAz3WjGOPzDQDplLt+4AjvIU/hoFj/mG77mVpnI4/dj/AO7P6y1PTi94TNGqIWVZ3gcL9HJ05AqRvv4JO+fJgQw7Mogckn91yf7pv1lqdwfiN3uJzPk2cBH0IGLhjMJjtHjI0xHT2GdhvVPA/ohNxHXU6x4tO00IdCEmXXp04aPUJWCyb6cBVjUlSxD7EYdSLWFCTOFOk69jjOPo498edU8U13IbVkaQKVCXAaNVKtpSXqjUgP1XiIAxmUHbQanXwcxXQiYpIx0o4XUUZo41V9PmFJDEegq8q6p243dKlu2DJ1JplZSmDpjWdkwdsa2jhUEj6+3dcWnAuJPLI6uqsqxxP1VXAMjh9ceCTumlT3yBIAdxkr7cQ4mNAcMrNKpcIgZEjNtJqUP0mJxOitnGcuF7VfcN4lO104dG6DpmImNgVZGKuJCR9fwso9AflXF1Y/zp+8/6a/qvWd1ofOzfuT+mn6r1nlR+C/0/P7BHxfrs/wDX+5yK2D2W7XNlnuLK4J+wzRYrHia3P2acL/dThhn3ezhtyf40mZJB+AQ/eKsY0/VTHaT4R/cFWwYs88vv9k88P5ss51DRXUDjAPhlQkZ3wRnIPyNKnM06ycY4a6EMphlYEdirGLSR8jmmTiXLEchJEVu4EZRY5IlKgnG5ODsMdsf40rSwZ4/BEMabazRdvVnz+rH/AG1TxH6Tu0R328yrtLrBaNRRRTktFIns3/ffFv54399PdIns3/ffFv54399CF0fnZRxsW+D0eiUMmG09XUDjOMaQPCWzjUQvlTg99GJFiLqJGBZUJGohcBiB3IGR+NHua9Xq48enRn5EhsfiKoOIcahXjFrA2jqtbzEE41DLRFVB7jUI5Tjz0UIUDmPnRYOKWkOlmTxiZwGIQuAE7DBwRlt/CpBNNs9/GhRWkVTIdMYLAazgthfU4BO1epLRWdHI8SatP9LAP6KX+a+NQw3XD0k0apLhtJbGV+ikTUM9iZJI0z/GxQhQvaBzf7o9qqo0jGdWkCgnTGAQ3YHLHOVXudJ9K8e1iZX4PIykMrPbkEdiDPFTfc2ayaNQzoYOv2jOD/aaVPa7/wDSZf8AeQf/ADxVw5KTesEimdUi0Rk4cfSqQuMg7ads4r7bxSRhgoVBKukhii6lPoHIJ+0V5eBoxG5x4vEvY9j5j+40JNguyT3EPUOp1TpyKSe5BlUsv2ZOPKvOEW+mDOc7+W7gcl7iuXtb/gsDpN/dl8hLwOcDQxUqfCM6T37+uO/yqy5SjjXjEHSzo0S4LAA/AvfHzzVTkBFjXVpUnBdtTEsckk7AZP1VAUelXHKtq0fGIEbGoJLnBz3RT/fVrDfrAnO/P34Sq2PvhXF4hxFxzCZ/aFzd7obZURpGM6NIFVjpiB8Xwg+M/VXucH0pom4vCkSytKixsVCuxABLkBRk+ZJArrc2iyadQzpYOPtXsaX/AGhcZitrRHl0YNxb7OMghZkdyB6rGjtny05raXjlx9pXMRtbFumC0zlQigE/WBLNgHSuBjPqQO5q8tuOxPbC5LaItOti/h0ADLBwfhI8wak3VsssZVt1bHbz8xVXzrxBIeHXUj4wIXAB7MzAqib9yzEKB5k0IX3mjj629lJMuZCUPSCbl2YeDTjO3Y6uwGT2FceQ+N+9cPgc7SCNVkBBHiAAJAP1WxqU+YIqz4bcx3FtG6EGOSMFcdtLD/A1ItrdY0VFGFRQqj0AGAPwFCFlfs9/7x/8xuP+Sij2e/8AeP8A5jcf8lFCFqs8WpGX1BH41m/I7zx/6Rs4WVZ45xNF1FymibBIIBBKgq4OCDk960ys55pPuHFra97RS/uec+QWQ5Vz5DTIASfRqQ/6ajXb7fcfccSmNu0j379Ewycr3MpU3F/IdLo4jhjjjiJjYOoYEPIRlRkdQZ+VZ/7SOAEXNzEB++kF1CNvysICTIPmyaT/AEjWl8T5i6ZlVYzmFOpI8nhjVME69W+rZX8Kg7rg6cg0ucS4dcXnDLd5Si8QA95iUDSAw3MOMk4MbiM5J3OfLZtRpLbZi44i45Tn2KLSNclgvCZVE8ZaPqrqGY/z/l8/s7GnLj8DokuLaC0iZ0yCV6j506QujwgAhmIz6/Ol/mWwCutxECsUxLAbgxSA+OJvRlYHA/DtVZxDiUk765XLsBjJ9B5U51L5pzKrTAi4MyCDlExIMgk5aKvSr/KEtIkggj+c1o1vz0kMheGYKx2zjO3fG4+Q/wD7vO/balP/AGiP7dIB/QayKruTlWT3ZbiNlkjKgnGQwYsVKBfMqRuR9tJODpUAGmoRJgcU4YvpZIpzHb+E+/tpyqcm8B+WhDn8Ix+muj+1ebxZZYdTA6goJzpVdwcj6ucgY3NZjwnhD3EqxoD4tyQM4UHDPjI1Y9AcntTNx/kUJBrhyzRL9INzrwAWlyThAPF4d84wOxzCoKFF4pPqGXeHpf3CmyoajHPbTyyv36XTMvtUmH/alb7Qv4/AK9n2sSkYNwg+xB/hWV8P4e80qxoPE2MZ2G/Yk+Q3H4ipHGuCtasqOymQrqZRnwZ7AnsSe+394p3yrA4U+kMnTWEv5oFu30duP4TFzRxiOW2KowJ1Kcb+WoHv9opMooJq5hcM3Ds2Gqni8T8w4GIgRnOpO4b1a8s8OE10gb8muZJCcYCJ4mznyOAv9Ktu5MjnW1Vo9CXF88lyTKGISMaVTwKQWYIYRp1KPExzthkLk3lEyFbUghpwst2dx07dTlYifJ5DsR3xq9K2jivBEuI0Ad4mQ6opYm0shxjburKQcFWBU+mwqiagrVTU0Fh9zzPgAdVbps6NgbrmfTl6qNwq7u0m6N0sT6lLRzwhlU6cZR42ZijYOQQzAgH4cAFY5DHvHEuIXm+lpemhPbTCOkCPkTrNTeaJpOH2Us73MtzOV6NvrWNcPJhQFWNVBJIDEnJwpxgZzY+z7gAtLGKPz0jJ9T3J+9ix++k1fqc1g1N+Av57KcywLvd/xKZaKKKelorN+R+MwwXfFBLIqFrtiM+Y3FaRWD3YxxC/H/iGP4kmlVXljdoK5gsO3EVhTcbGfJbB+y60/wBoT8f+lLd/ZcLlvUuneElVfVnJZnLRNHJq7gxhHC47a9sVn8F0G8iN2Az2bQ2hip7HB2PmMjPcVL4Xw+W6YdLAi6hjaYENpITWTp8/JB8zv86T8YWAl0ABa7/huEYzbLzHLPdktZ/Zdaf7Qn4/9KXeYLThd3PDNK8LMj5fWC2tOnIoi37KHdZMdsrnGTmkKeGWF0SdVRnDFAGyToIBOPIHIIGScd8dqkWHCri4QyQxr0xnDyOV1Y7lAqMSucjJxnyyN64cdDdokRvmyicBggzb6Qx490StWTmuzAAFwmAMbknt8zuaq+Z7qyv7ZrZroIHZCGTGoFXV1xkEd1ArNLstDjrr0w3wvqBjb+S429djg7HauvCpw8kZwQdaZUjBGSpAI+wg/YRUxinESAITG/C8K/qVCTy05Lxx/lO5t7kok7NAssETSN0w+ZjGM6QgBx1BTl+1Cf8A7hP/AFcX+WrHj/JE9xddRZ0SIywyshSQtmExnAIlCb9Md0JGfswy8U4i0XS0wtL1JFQ6So0Bs5kOojIGOwyassp3O2Bna2iwziq2lR3+orKuaPZ7cQGJbe6aVn1kiQRqAqadwQvfLDarHkXgcUEdnxCe7YGSLKxsqhQZFBIBUA7fOnHmvl+a5MRglSNk1g61cghtP8HIh+r64+VLHNHCDa8OsbctrMI0agMZ0rjOPKoOmmXOgQIi3erGGL8TUbSe90HO546pw/Zdaf7Qn4n/AAqj5p/0dfIglliLI8ZDMNWFWRHkQA9uoilCfRt89qzU3R1uCp0IE1OOy9QsqBvMZKkZ38s4yK6RM8rtHbqJXRWZ11Y0gYAB77ksNvQH7KScU8XMLSd8NwbQSahsYPHuWuWXMVjFGscc0aogwqgnAA7AegHkPKoPMl7YXlu8Uk0ZyraCckKxBCuB+cp3B8qzziXCprZmD+KIMqiY4XJcZAC+eG8Ofmvc5xwiV5JOnFG0r4yQuBpBONTMxAUd8b5ODgHFQbjdpu2Ijf67ua4z4dhHs6TbIHbHp5LUuE8Y4fbRCOGSKNBvpXIGT3IHYZO+3mamfsutP9oT8T/hWSXVrNESJIHwuCSmJMZ9VQlwPmVx86jW94HPh3U50tthtOA2N8+EkA59ak3FucJbBCkz4bg3kBtQyeHomH2dOCL8g5DcQnIPqCEIP4GivXslttVvdH/xcn/xw0VohecIgwtZql5u5fW8tJIWGdSnHr93z8x8wKuqKg9m23Z98eSGmDKzLgU8vEeHPw+WQJc28kUc5Iz1IFdWDgZ3DxjBz33BHip8teAxIwkYGSUb9WTBfONPhOAEBBPhQKu523NJ/PHAZbe4TiNkuZotnj7CWM/FGcevdfQ/dVvDzC1/bwyWjqkEuRNLqxLBgEsoU+HUcadRPhyGwwO3KdQuEGxGfvccx3ZgqTmxcZJc585TVWmniXqwyfvyBN2Vh2uYx5OAPEPMDPfOcd41wRrcqQRJC+8Uq/C4/ub1FfoC0aNryKCxjUR2rN7zMPh8St+5w3eSVnZZHyTjALeIiq7mf2cnMklmqMsm8tnJtFIe+uM4+ik88jYnHY71MOdRdtsvOY3+h88joQt7G1Rsu5H3ovz9TdyPzF0leE6stlo8Z3fAGgkAlBgZ1AeuTsKi8T5fhW4MCdeOUjIjkCkI2C3TZg2ew2YA9x33qi4fchJUc4wGBORkY8wR57eVWawp4yiWkHKfTyVRm3hqgdy9U62djKrRlQpKtJoQ65FSNyrYRhhg6kHxY7NvVrxWaSWOQRwhcsdXVUsoUrgjCnGoElvFsMn7RDteZtbgCWIaQdL6wQSdW2C2rbUwwUAHYADFSnvGjXeeDTjACkZAGCFB+oMgbZA2rztQVC8FzRIyz3yfZWywt2SAbLhw66FtJLJKT0tCor6izBEXCxsmCN2LHVk/FSDxO/M8zysMFzkjJPkB3P2Uxcy8xCW3CZTPhGAdRUKO+QzKufkxz5jzqs4byhczx9RUCx/wkjBVx6774+eK18G1lAGvWhpNrndu4rOxRfVIpU7gXVNThyzy0yvGzRdS4k3t7c//ADS/mxr33q15S5MMjA2iC4cHe6kBFtFg7mMd5nHy2yO4rQrLl2S1E0dmRLd6FkmuJz4pCxOmFMbICFbH1U8PhbJwytXdX+htm6nIns3gePDNcpUBS+p1z4Be4eUJbezaBIkunuMm7lknaHWW2KqY0ZguPCBthfPc1w5Q43dLoibRcIZZIQom1S25hZkYSuyqZY/Bs+kMNSA69Wqm7gXG0uoRImRuVdGGHjdTh43Hkynb0PcZBBpN514wBO9nw+NBe3IAuJ0UBoo+wZ2HiaQg4UE7d9tsxJaxt7AJwBcVHuJTxbiwVd7SxYgHyef67D1CAhR/GOd60lVwMDsKpuUuWY7G2SFBjA3/AOvqc5JPqTV1SqQJJe7XLsGnPU8Y0U3kdUaIooopyWisF5n1x8U4kEA1BkdQfPMSv/aW/treqx32k2xi4yj9luIAB82jJz/w6PxpVYSwq7gHbOIZeJt3iPuod/w5Rw+AJMskYeS5D40lkcENH3OH13GAPMqBsancM4+zCMSPJG8EkSYhQuJVdWHiRASA3SO+MqQcbGqixsmltmiSMGSzl6o04Bljl1ZBUbl1HbvqMa757SeAtDE8k9yZIVbQo15QaQHdXZWAZT1I3Ck4OVGPi8XnajAabg76iCd03M+IM5eSuOAbTIcfqDsuVz3j3K6cc4iZIEhR3lEmZXlkBVgUlGkBCAVBMZUAAbAk5J3qbi1aR4pESUqYkEDw5zD0kVZIBpOQ6urErg6s+eDix4+8ck0LWSvNI0SZiUEjotkxkN8CaSGBDEZ1+dcYeHXsbGSOC5t2O7FDE6tjHxIHbUcDGdOcedMoltOmIIaTNnGDf2MhEWi6ZT6M0wQRtAmQcjPvfnquX7JLhlCgxlmyGkOwk0nSepC0ZVmHYlCpyBnYYqRw5D1lZmLu8is7EAEnKjsAAMAAADyArjd82kKY7yK3mTIkMbKYZNj8WiTIZiRjGFByR51IitxFetEpJRJImTPxKsgVwjZ81JI38sU1jdkxsBs3teRI4HUWgDcreCLG1C0tgkGDMj798lbhSR7Q+aJbaS1WG3mlImV5CkbldAyOmpAw0rZOFH5u+MjLNxqeVVj6LRqTLGrdQE5QthguCMNjsTtU2a3V9OoZ0kMPkR2P9tby8ui3nDorDIDAEalKnf1VgCD8iM0ne078nD/Lb9FMnGp5VEXRaNczIr9RScoT4guCMP6E5Hypb9p35OH+W36KTX/TK0fhn9Uz3oUg8OhU2d9mbDylbd1IGE1uEgkHYgaZdye5HcYr1w7jem1lgLtGqRSzxzRbsNMisWAyNQBfVgnxIcHzzwtuHma34ggAZswSaNOXKoUc48yrCNlC4+IH1qXy7BG90JZNQRF0Kx8KMZSQwOfiGE0kdst6jbCqbGy8uvBB/wBrY9OG9W6jB/ikm4Nu36jfu8VP4xxsqJQBJMZZDDomXSqKIdWQvmAzqWbGTnHpVF7k0lt04laXTMfeIVOGfWqLBI2SNSAKV3OM5P1TiVzDcQzG3NkZJplQMseWfMUpYNltwrh1DMznPzOwrkOFXYYSe63ELqNpI2jJA8wQrksP4pUj5VGg1tOmDIadzrXFhaRpqNb3IXKIpupkbQ2pBvkQOUanNcbbiUkZ6R1lVYhEuBIrow7iGbZhtnKgtt8u/aSR5H6ksjO2MLnsik50r+AyTucfZXdua8gwX0aSo5UthenMN1Cs0TfEQR3XB2wAahcWUW7XMYbUsJwpJycMiuqk+o1acncjBO9OYCXQWw7fmCLAkZam9pPar2EdTZUl7ADBIIy8yO7wT37F7Yf6Pd/4S4kb8NKf8mPuoq49l/Dehwm1XBBZDKQe/wBKxlwfsDgfdRW+vLTKaaKKKELy6AggjIOxFZ1xrl644dcNeWA1o/5e2J8MnzH5snfxY3+3OrR6+MuRg70p9OTtNsfdj2fyLqTXRY5Jc5D4vZzWoFkBGiltUGNLRMzFmRk+r4i3bb02pa565yu7WeSAoUilXMU0JV5FAwGbpsM7E7nfAx91lzH7Og8vvNnI1tcr2kTG/wDFYHZ12GzenfyrNecOM3E17ClyIvebaOYfR6sMxQvGcMPCxIBxn9IFQnpPpcCCJOug3iARx5tUj9Nxl79+RS1xVzEqGGYSJJqJmBPUd/CZOpq8SEalGnJ23JJY1Fsb64kkWNZHLOwUZOrcnHnn+yoc90741uzY2Gok/pq55Ts4md3nmMKBSquDhtbbeE4O4XV9mRWi9oo0S54kjskndkL8hyWe1xq1QGmBxhF/Ezztm3MjEgABnD4+FNascqcAblQM1M42lvaL0kgjklPxu5LBSNmCbjAByoPckEnYDPfjfF3t3ROpHfW7KHjMyhmGCVOHGGDAqd/7NjUUcWspiOok0TYOc4mX5ZZsTY9ADVFpqODHFp2B+0m+6RY23bOatu2AXNBG12geGnipPIdg9zcgAKozjwoq+mdwNWAMDOdiymtoj9nVqZOpOGuGByqysTGvoFjHg29SCfnWZcn8aismDQPaS58nleFsn0WRXOSMD4vIU/p7R387CVvnHNAw+7Min+ykOq0zWNR/06Nm1tc4zPknMpvFMNbffF06pGAAAAAOwHYVS8R4HJ70Lm2kVJCgjlR1LJIilinYgq6l2wwzsxBB2xTt7R2xtw+5+97cf/upf41x+64jILaKRIFb4o45gZiv8bQGwnrgp/KphxNIZOB4X8kdE/ULpxfj+m5mjsOnLfS4FxchcQ26qNIwMkNJgYxkk4GThQoaeSuT0tI9RJeWTxPI27Mx7sx9d/u7epPHlXkRbVFDEYXsiDCfMkdyT38RY/PG1NtQYH1X7TxDRkNT2n7DTjBXXFrBDc9T9giiiiraSiiiihCKz/2y8GMlmlyg8do+s+vTbAcZ8gCEY/JDWgVzuIFdGRwGVgVZT2IIwQfkRQugkGQsDWU6o7mHJdcHAdk6idzEzKcgE/bgjtUi+4/PNMkrtCHXtblQUIJDiNyTksCgYOAMEZA7g8eIcJbht41pIT0mJe3c53Un4ST9YHY/PB+sK7cOvIFjmSV2dXmRRaqNiSUBlZ9JKeI6vCw+HPc1jV6QY6S2SMt8H32cQvRVKlCrSGIiSbOExcDO3uNEwX3Eunw73yxjihLN1JUZe+NUbghSuplfHY74277xuX+K3pYTzTCS36vSbKANl9K5UIMBFkKjxZb4t8d6rj1ws10EXR7vbMUhRUG7BVD4x3VWU4GO4PoMTeXnM0F9bROuZI9aNq+GR1aLH8XxIhHz1Vmmg1tAucBfMkSQ0mIk6gemirGiRS6TtsJ0jONxPu6lc8maG4tzDM8SS61YLpIDqAylQ6sFJGrOMds1VcLg0yqcszNIrMzHLMSw3JqTwnibXyLbXjbjLxXKYVg0YIYMGBXVp1+IDSwzsO5h8GBEgXWX0XDIGOMsFlKg7bdgO21WcM002dE6NpuZ3iTBnwvuV74dsBzmlv1QSD2QLfe3etB9pKXrC2FoqgLcROzM2NTBgI0wFJ0aiCx2OAAM5NOVu7FAWXQxG65BwfMZHf7a9kVU8wDe3+mki+nT4Cvj2b6NsqfCcb4we29eiXl1Q+0aO9c2wtFUBJ43LM+NTA+CPABOjPxHv2AzvXP2juTBbll0sWOVyDg6e2R3+2ngikv2nfkof5bfq0mv+mVo/DP6pnvQrPbS6lgnMkSRlnQLrkGenpLEFQCCchyCAR5Vc8Bdr6a4hvVjlQxRY0qVGFeQ7jUTnJG4PlVdwXhAlMryCPpEiNXkLdQSnAxDpIIG4BwRv99eL24WDXa2jtJIxxcXLbMpjYaFQqAuR48AdicnfNYFYNquLGde31bogzOkZRvi11o4g06lRzWNO0Xb5B0Nv51vCkcO4/NJM1vZWsVqWkYPNpDYCMyajGAoyoUDxHGdhU2DmWa3uZYrxkuIwArNFGcqcFvEmTqLKy6gvbw7HJNQ+VL/AN2g4iUXVJCglXO5K9NioJ7nxpIT82PrVbwOFRKVuSpVo3ledzuCukuwB8Idi+zHOAuwFQdRpudUBZ9IA7XEwDMmTYRaeWirClslxdP02PGY7pnT1UvjZlhVZrW7b3eUgxRlsOpLBSsayxsdIJz9UqNvKqiXhZuJobKMtquJMyNkltO7PISc+LAZsnzXFd+L8cicpIhZbWCJBGhx+UKnXgnckKwQ5PcN8zT17J+VHQNfXC4mnGI1PdItj9oL4Bx6BexJFamCouABcLjv7J3kDPtUH1RSoEDrPy7G6958FokUYVQqjAAAA9ANgK+V7orUWSiiiihCKKKKEIqkuuTLSS6F08CtMBjUc4O2Mlc6ScbZIq7orhE5oWOe0P2PBVa4sFwAMvbj082i9MfmfhjsefAvZKZ+GwuWCyOpk0su3jwVz2YHSqbBl+dbPXwDAoeXOaG7REd/viuNa0EujNfnbjXsyuIW06fsCurbeuHKEDPoX71S33BLlY1iaPwxFiDoKHx4J1O6rqGw21HH2U1e1/jXXuDGviA27Z2GCfuJ0HPqCKSrfjN1F8E0ygeWpsfgdq7hXYl9MPDgRpIzGhkb+CXXFFrtktPbHkvFlYHWrPH1YwRqVZVGoeahgTjPqK+LwKVmOmLvkgakJx5DuM1+gORUjurbXIodgxGT3wCQP0ZzTRHwqJe0a/hUKeNxFQbQa0Z6nQxuU3YWk20nwX574B7Krm5Yal0Ltk4yR6jfAB+e4rceUOToOHw6IlGo/G5+Jj8z6D07fIVehcdq+12ajjNR09gsPfEqQaxohg9UUUUVJCKKKKEIooooQiiiihCpebeU4eIW5ilGCPFHIPiRvJh+gjzG1YtfW8tnKbS9UDIOiT6kq9sg/eM53BO/kT+g6gcb4FDdwmG4jDofXuD+cpG6sPUVB7A8QVZw2Jfh3bTOY0KxG3dIJYDrkiC5BeMMz6MZKYAOdRC5JGB37gGpXHuPxyQBIcRpKrSXbEZYKraUVnJz1cRkHc4H9GpPHuQrvh+Wh1XdqPID6ZB55UDxD5qPP4VAzVLa3EMyPoI8fxAbN6ZPz27/ACrLq4YNeHuvHdz8xOo4rbpihjX7TSAf2ZZDQjMeMJj5V4PMtyrvGkSJE2iMkagWKpGXA2UEBwBue+cHaqPltcFRpCfTt4B2T6U+AHAyF7dvKvou2SKeA65GuemVlZiSpQkuxY9tOFZAPrHbAqRwuAI8YGT9IDknJyz6iSfM5PekMa4Oc52sRwF951JHJWcJSrdM99TQEc7ZdkBbmTSdz5yncXj25juTGkUqsqom6uMnrMxbDacABcAbtnORiz5vlgC23vAUg3UIj1HH0mrwkb7kb1f1vLyS5W4YIokZWfADMq6QW8yFLMQCfLJ+2k/2nfkof5bfq1a84SwKLX3jTg3UIj1H/WZOgj51Ve078nD/AC2/VpNf9MrR+Gf1TPehWZHhSA6xkPq1LJnxIc6sqfLB/wCtWPBuXpJreN4ZEUOAw1ISqqdyWcsC8hGWIUYzkE+dQ75SVHh1jUhZMgB1DqWQ58iuQfkTXbinFbiWTqmRIB0jEQm+iMkM+l2AwxKqM4GAPUA1kVOlcAGEDtN+Ue45rexdOo2oBh2xa5Fszv7MzxXY8fVFMHD216iDLdEAhtSEFQD3YApgDYeedwae9EMMSBxqCfADuSRt59+/nt2+Vd+ExTXTdDh8OvTsZCMRJj85sd+225OcgGtN5Q9mENo4nnb3i68pGHhT/dr5H+Md++MA4q5QwuzfLzPH3ZZz8VSwzS1n1vOZ/wDEa23+t50S5yH7OXmdbu+j0IDqhtiMeedcg+3fSd/zsfDWsUUVoAACAsN73PO04yUUUUV1RRRRRQhFFFFCEUUUUIRXG7TKMCSowckdwPP+yu1eJYwylT2IIP31F4lpC6DBlZ9zdyzDBEJon0tqzudm1Nk7DA3J798kd9wUzl+2eWZY5vow7b/Sl87HUgJ+HGBkDyzjB3pt5l5GuCJGEutBlghz6fD4WXAPqclcnfG1KnKvL9xdu/i3jZtLHIIXK6VOGXSwwxOfEMgbZrGYPocD9J3XJE2Eb7/jerh6wi45X47rfla5wXgEVsdMTNkjJBOc9hnff086uaoOVeX5LdczSmWQ7ZwBsTnGB5bD1+01f1o4VpDLti+Uk873uq9Uy7OffYiiiirSUiiiihCKKKKEIooooQiiiihCKKKKEIpS5o9mdreEyYME/frRbEn1cdm7YyfFjsRTbRQhYZxnlm/sMmWP3mEf66EHIHqydx/aBjdq48E4nHNJGUYHxrt5/EPL++t5pT5l9mVneEvpME2c9aE6Wztuw+FjsNyM+hFV34djriy1sP8AFq9IbLvqHbn3+srtzhyTHfmIyM56br4Q5UBc+MgLjxEbau48sb0xW8WlQupmwMam3J+ZPmazg3/GOFflk/0nbD/WRjEyDzyoBLffq+bgdmTgftIsLqNnS4RNAJdJSEZQO5Oo4IHbUpIz51YWSvvN/JMd+YjIznpup0hyoC58ZGn6xH1u48sb1V+0lRHbwAuSFYjU5Gfh7k7b/OuF97UWnkMHCrZ7uQbGVgVhT5knBONjuVBHYmvlr7NJrpxLxa6a4YbrBGSkSfLIwTjtkaTjYlqg9m23ZVjDV+gqioBMJAtLuS5kMVnC1w47ldkX5sxwB67kZ8qdOBeyAuRJxGbqkbiCIkRjt8TbM/3afQ5rRbHh8cEYjhjWNF7KigAfcKkVFlJrMk3E46tiLPNtwy98VwsrKOFFjiRY0UYVVAAA+QG1d6KKaqSKKKKEIooooQiiiihCKKKKEIooooQiiiihC+GofDrdV6mlQMue33UUUtzQXNMKQJghTaKKKYooooooQiiiihCKKKKEIooooQiiiihCKKKKEIooooQiiiihCKzz2h8qWrz28jQJrklVXZcqXGD8WkjUdgMnevlFCE98O4fHBGscMaRoo2VFAA+4VJoooQiiiihCKKKKEIooooQiiiih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0" name="AutoShape 4" descr="data:image/jpeg;base64,/9j/4AAQSkZJRgABAQAAAQABAAD/2wCEAAkGBhQSEBUUExMWFRUWGRwZGBcYGBwfHRscGh0aGRoXGx4cHSYgHRwjHBgYHy8hJCgqLSwsHCIxNzEsNSgrLCkBCQoKDgwOGg8PGjAkHyMuMjUqKjIuNiwrKy4sLC8qLSwsNSkuKS8wKi0tMCwvLjQtLCw0LCwxLiwxLDAsLDIvLv/AABEIAKMBNAMBIgACEQEDEQH/xAAcAAACAwEBAQEAAAAAAAAAAAAABgQFBwMCAQj/xABQEAACAQMCBAMEBQQOBwcFAAABAgMABBESIQUGEzEiQVEHFDJhI0JxgZEzUrGyFhckNFNicnSCk6HB0dIVQ1RzosLhREVkdZKjszVVY8Pw/8QAGgEAAgMBAQAAAAAAAAAAAAAAAAMCBAUBBv/EADsRAAEDAgMECAUDAgYDAAAAAAEAAhEDIQQxQRJRcYETMmGRobHR8AUUIsHhM1LxNMIjYpKistJCcoL/2gAMAwEAAhEDEQA/ANxooooQiiivLyADJOAO5NcJi5QvVRb7iccKkyOFA33P9tJvHvaGzTG14fEbi488fCmfrSN2Qfbv9mRVHxDldYgZ+LSS3kixtMbaEEQokZXW5yRr06gcsckZwrYpIe+p+nlvP2Fp4kgbpTNkN63crq69q8buY7KGW7cHH0SFgPtbZAPnqrjJLxuYaittZp5mWUswHriMAfi1OXAINECr0YYQM6VgOY9PdSp0L9XGfCN89xvS5zRwvoSdUP8Aue7kjgu45MsMSMEV0JPgBLdNl+HD6sAg6u9AD1iTz+wgd4KOkjIR771Aj5G4jNh24wNLAECK3QjB3yGZiSDXQ+za78uLSg/OCI0/io91A7NGUkKBWy66QeoulhoJO67kNkb+HHnR0FL9jf8ASPRHSv8A3HvSOOUeLxA9LiMUx8hLCyfcTGx/HFfG5j4ta/vix6yAbvbMJP8AgIV/01oVLXBZXumuJpJXREmkhiRDpCCBjG0jfnMzqx8WVAC7d8nQM0EcLf8AGPFHSO1vxv5qNwL2m2ly2jX05BsY3BVgfQqwDfgDTXHKGGVII9RSnYcHt+LWEEt3AkjumRJp0NjOBIhB1IGAD4ztkelUk3Ar/hrlrOZr2FcFoJGHXRTnBVu0g2OAwztgVyKjMjtcYB77DvA4o+l3Z5evnwWlUUt8qc8QXyeE6ZAcMjbMrDYqwO4OQdvwJpkpjKgeLc944qLmluaKKKKmooooooQisM/Z3xY3FwqXKkRzSRgPHHsFdlAGmPJ2XzNbnX53mIWbiRJKgXE5yO48chzS6ri1shXMFRZWqhj8oPgJV8OfuL/n2x+1D/divj+0Pi6jJezAHmY3/wA1Vd8ZLVcXA1MIRMCv1hjxL/KVtj5YIO2cC/4Ry/DHcRi7deu5dlh1lonCqoGNSgFkzqxjzzg4BGZUx5pt2zcXiLzF/e7VaNTD4JrA5sknSYjjbf8AhRv2weMfnWf9W/8Anr1+2Fxj1sv6uT/PUTiHD44oluLeXrQZZHbVkA68RmMdumDqjyNycd8E14llSAqjWiXcuhHlLyYClxqCRKVIOkH4iATtv6dGNe4SwT2ZG2cyRH5C58vhC0FrXEnSd3JTT7Q+Metl/Vyf569x8/8AGWIANlkkAfRydycD69Vd3cWEiFlZodvHD1Qkm3+rEU2qNgfWNhmvfB3zIh0GNTLlEPdUL5RTj0GBjy7VNuKqESRHER91LD4XC13FoDhAnP8ACdNPMnrwz/3v8KNPMnrwz/3v8KceMXUqdHorGdUqq/UZhhDnUU0g5fbYHA+dWNaawVnunmT14Z/73+FV3GeO8etVUynh+GOBoWU9t98kVoXGbqZBF0VjOqVFfqMwwhPiK6Qcv2wDgUt+078nD/Lb9FLquLWEhW8FRbWrtpuyPokz9sLjHrZf1cn+ej9sLjHrZf1cn+eqhYZQLiYHMMPT1qe/izrK+mhdDEeYY437yrOzE3UeRilvbk9RlYiTIi6gKKFOpRqVvnpOxFUHYtzQSSLfgxxuFrPwmCY1xMyDETx7OwqWPaLxc5w1lscHEb7Hvg+P0Ir7+2Dxj86z/q3/AM9Sr7gFrIsaW86CY27GPQ20h7pPKVydGvVue5cjftVMkihZpJULLCyxCIPpDzF3QqzjcRqUJ+eex7FTPiBqCWjlEHOBnvPdqkMo4QtJcDI0nPw4Sp/7P+MfnWn3Rt/exrm/PXF27TQL/JQf8ymo44laN4JrVLR/J1dljbzAMsYBT+mpHlUKIxdXEGqTBYyzF4nVshQkatEAG06SdwCNR9aY3FVDYtjy7wSF2nh8M+oKRa4Enfl4exdTeG838WmDkXreFyhxDb4yMesPzoqV7OkzFc/K6cf8EZ/vorTGSxnCCQtrooorqivEsoUEk4A7ms24pxi44tcNa2TGK3jOLi5H1f8A8cfrIfX6v21I5z4vLe3K8Ns2Ksw1TSjtFH2Lfyj2UfftsRccL4hacPQ24e3t7e3IjJklCuZCqvkg98hgdzk98YxmsB0xk9XTt7T2bhrnlEt6ltfL8/wufCI4eGTxWiQCGCYFUnJBM1x30Oc5DFAxXV8WCBp0gM3OgPcA7Eb+h7j7Krr+3gvbRhlJYZVyrA5X1V1ZTsQQGDA5BGRuKQOKc+OsHTtrnMUfhl4hKAS5GxW3RQBI2dtWNI/jGnveGiT7/PmlgE5K/wCG8XThcHRu5UREZltUDF5mi1fRoUUEkqpCbatgCSDmqvjXtAaRQfcokiBysl86pv5MsQDNnHqVNZRd83FWb3ZWRm+O4lIe4k7bs5yF+wdvLFL80zOxZ2LMe7MST+J3pjaFapfqjvPgYHeeCS7EU2ZXPcFqt37UJc4PEYkx5QWbNj7HkZlP4VDHtLkztxW4/pWkBH3gIDWZ0U0YHfUd/t/6pRxh/aPH1Ww8O9qs+druzm/iyxSW5P2MSy/2VcHmy2dWF7bz2qSkdRo5GeB+wyzwnKg4AJZVDDZsjNYNUzhvF5rc5hkZPUA+E/ap8J+8VF2EqNux08fVsAf6SpNxbT1mxw/Pqv1IOLwJbdaMh4VXIMKmQaR20rGCSAPQbUrcI4VNcStdSoY5rmPMMyFSbaFcGODByGdi5kPdWJYHZF1Zhy3zlpk1RuLOc7lhn3aU+k0efCT+eN/mO1bFynzolyxgkToXKDLRE7Mv8JC3Z4yfvHmPVAcQdlwg+8t49mFZsRtNMhR+cOQhcN7zasIL1PhkHwyD+DlA+JT69xt3xivPJPOpuC1vcKYrqI6ZI27g+W/mp8mHf8CWm9vViUMwYgsq+FWY5YhRsoJxk7nsBuaVef8AlFpgt3ajTewDKY/1qDdoH9Qd8Z7HzGc0upTn6m2I9wezyzGoMmu0OScqKXuSuaVvrZXGQw2ZT3BGxDD1B2P4+dMNTY8PE+wdRyXHN2TCKKKKmoor88XyqLq+1gtGLqQyKCQWjLvrAI3zgkjHmAK/Q9fn+5gDXfEEPZriUH7CzZ/TSK/UV/4czbr7I1B8irTmOOLTb4m6rCPEB1aupG0o1aj9bTEBk577+eK+cvcQfV0gY5GhuFbVPklI5IdClWBzkMAnns4z3zXF2lmtLe5ddZh6lvJ0wSwGVxI6hQVOqPcLkYcN27WnBOK+728jTRaYtbmTUPEC0cLQqUxnxjbB3BKqRk7eeeC2gWRtOkiJ1nTlpvPJWjsdAJN9ruEesdypr+61SxQHSnSt4y0MeyBiXIUgknKIybE92z6V5he2OFvo3yqCOO6j1EhVJ0a9OXV1BwWGQw+LsMW11wa84nIhmj9zjjAYEgGXWVw6oVb8mTg+LfIG3kJcfISEsovLkumMg9EdxkHeE7H137H0NBxNFjA17oOuySYPECPPmusdTdS2HtMg2Ii/EEhUy8CkMMclvKl9vpfQUBBGfEpG2Dj4W3BPc184VcB3jIyPpFBBGCCGAKkHcEHYioF5aRQXLK08ltNHjxm3JkK5BDq8DFXVsdmUZIII2IqfaTiW8kmVSqSzoyKwwcAImojy1FS2PnVtkm5MjMGI1y3GxsRuur+BxFQuNOdoQeI4/wAninz2hXN91LVbSHUEmR2dnQByNWIBuWAIyWfAx4cZ3AcraUsisyFCQCUYqSp81JUlSR8iRXtkBxkA43H2+tVXHx4rb6aSL90L8BA1+Fz03yDlTjtt5VuryyoPaNcXubZbSHIWeN2cuoDkHwwgZJAJ+JiBgYxnJxz9okpa3t2ZDGxYkoxUlTp3UlSVJHyJFPDoD3AODkZ9R2P20me078nD/Lb9FJr/AKZWj8M/qme9CkThUURtL0GUq5jdbhSx3VgBHOqnZcISpIGMj5VFsb5YbiKQSN0euUydw8Z6kcbt8gr6tXpnPy7cKVnuJbXK9O8hdW1HGGVdIKYBy2lslTjIUnIxg++CiXrxHoMHjLAhwVUSdKVVTURggnO652wfMZw3Q3pNozImJGREeYIG63YtBzG03Vg48BvkyDxA8z2rpxDiUkFo2sW8JECw/RBtSOZSoRdRwFXRM2MH4Qewqu09MN9H145AoljJGptDF0kUtkF1ZmOG2bODTHe8wz3HUis7ZXPgWR3C9NZDkTxTeIHwppHgyfL0zwtPZ0sEaCW9mGSE8AQKCdlHjVyMnAGTuSB3NJp16dNpFWAScsycjpcRp+FWoPpgOY9pIOozEcVAteGWtxKRaXPRDKSLeUbrJntofxGMg9kbAxtkHAihZI2WOeEwuwJUbFWAODpI9PQ4Pn23qbzRysltHqlllkiJALyRRyqhPbWqCN8E7Arq3x2zVdJdK8UMKSvPonM2to5FWJOmV6QMniYlmzjsMkbYFPpO2wHMcXNO8G0f5oA3WN+Zvaw1d9Oo1tMkiYgjfuuY5Hkrj2ZrmG6/nb/qRV9r17MFzDdfzuT9SKivQDJeff1itkpf535kWys5JT3xhQO5PYAfMkgffTBWccZHv/HILbvDaj3iTbYsp0xLn11ktg9wKTWvDBr5a+nYSFJn7tyuvZ3y0bW3Mk2Pe7n6Wc+Yz8MY3PhQHTjtnNXl9whWfrRxwC4ACrK8QYhQc6cgq2O/1tjvg9qTOYeFXkc3vPu0E0gk1pcxKzzQR7jpmIspmTQSpEbrksToJ7/eJ8yzCwjKXPVnviEt2EPSCJgl5whZmwEy2WPmmw83EhjZyHh/ChclUXOHH4+nJbo5Wyid/eXTZrmeRmke2jx2TUzFyD8s4DGkS5s57+IzoU0xZUW6gjpKMaEjAHjLD0GSRjyAEDmPiayOsUO1vCNEYz8X50p9S53z6Y+dduUONm3mIwSJRpODg530keu5Ph88/IUdFVbS6do+vMA6DUcSMzyyzUatNz+iPV1Pb6fyovBuX5LiZY8FAQxLFewU6SQCRqw2FIXJGe21WnNXKXQZWhDMjnSF7sGxsBvqbVgtsu2PmKYrDhUqOGVhkF3ICrpKlgWj0eNkAdCcKc5J+WO91aTSBDkKMlQsekAuc6X1YzlS+fCcevY1Tf8AEXmuHNcNkad/jl7lPbg2dGWkGd6R+G8sSSxtKSI4kBLM4OcAE6lXGWGRp286h8J4abiURqwVmB0g58TAZCZHYnB3O1MPMvFWjtUs9j2JYDClRuukZO5YZL5Od/XZWt5yjq6/ErBhntkHIz94rVoPrVWOeTE9XhoTx8lQqtpU3tbnHWUm/wCDywyMjocr3IBK4GAWDYxpBOM9gdqaP2vT7rnJ94xr07Y+H8lnVpzq+vnGKnySteBZl8K9NkIJGo50g+InDqr4IUrse53xVp0bjHT1KG0/ldKa++vOnGn5dsffWRiPiFfZaA4NcOty+2/iIWhSwlKSYJByWa8P4NLNIqIhy24YghceTFsY0kjGe2dqYbW993kS1nm0tFpMVwmdVrKRnTk/FHuAw7b47Da1SVrINMcsvTVQuRqGMqPEDhFZ9RKhdz2O2Kz6eYu7O2NTEscbDLHJwPLc1oU3OxjjNmDIjPa/GW4zqJCqvDcKBHWOe6Pz4L9Nclc0NdRtHMFS6gIWZB2OfhlT+I4GR6HI8qZK/PPJvNDR6JxlpbMYcbZltGPjT5mM4YfYPU1q/F4bW4uA13cL7v0VeGF5NETg6jJKwyBLgGMYbIQYOPHUGTJa7MZ/jsIv4ZhPsQHNyKpONxf6L4rHcIMW162mRR2W43Ibv/rBny+IZNaRHIGAI3BGRSJJwuHiFpeW1pj3XQggkUnQJ01k9Hy6a6YR4DpzrA31VY+zXjxurFC+0i+Fwe4ZSVYf+oN92KUfoqDc7zAt3gEcgp9ZvDy/nzTZRRRT0tFYLP8Av6//AJy/6zVvVYJcfv6/x/tEn6zVXxP6ZWp8J/qm8/Irpw6/a0uHlVXcSLgKHYKJOys6jYqRgFsErjbuaveTb6eW7ueuUdSkTHSmlQwLAAAlt8Dc5PZaqOFcLadG0SSCZSFfqRr0Bkd0YaWxv8JZmztjB1V24ne9AmytiyOj6p59jq1xD/jOsADGFCDHlWBXaysXU2gbZFzuAIM+WWau1xSqP/wgdouy7bz353yVdxniL3FxcsLh2twVKCF9KMNAOnUMFsZORuMk/YLG3SPhtta3kbvM0+hZMszdRHUvhBnC9MAlflkE5bNVdnsjBAg6RC9EN9Lp8mVNPjB7+Ek7Hz2qbcRtFw7pSIuXnJt0diskIZCwkwNxh+o2g48DEHHw06o0Q2kOrIBFhIiPQ/eQEuvRpta0MMuBIO+Z7dNP5Vzx+y99MN3ZMk2lWR0DAFlJBXBYgBlYEaWx8R7YwaThesShZF0uk2lh3xhxjfz2I3rpy5wWRru3lWMKNOtpNQDmPGFV1G/0hIIDeQY91xXHhbg3DEI0YNwfA5yy4YAqdz2IIGCRjGNqjQHRnogZAFt4kmxv9vsrmCeW1DTDpbBPZp7zhbhPdpHp1uq62CrqIGpj2UZ7nY7Up89cpT3stsUuGjSKVWUIgyjgMesWLeIjAAXAHibOc7WHN/F4YGs+sFPUuUVNQB0khvHv2wSBq8tQpir0a8soouREkYnlTWxVNWNAdz5KpYkZOcLkn7aVPad+Th/lt+irPnHi0EHuvW0+O5jVNQzht/H22x+d5Zqs9p35OH+W36KTX/TK0fhn9Uz3oVmvEbZnTwHS6kMpBI3H8ZcEZ3GRuM1N4vzTcTCPpDpossIRHyZWcOowz6sAFsrjB1DfO+BwjUNKqu0qoxwvQRWfVgnxKysSmB9UZHc7ZIufdFsALq4BmKvoijUAMpZTgkaiOoe2x8IY1h1XsBbtDad/4jfPh6LY+IGiXu2gdqI7Ow8vFSfaDxJkWKKCZY5TKjuq41lCHw4BGMBkyScfD38jRctctR3VxKs0079NEbBlfLMxfEhOc+AoCMHYn7Kh9RzIjzOnUcLGZJG0ogGdEeQCe5PiI3J3I2q15etpBexyAaBGWSWQn6NkYHCo58MmX0EadxjfHalimcNhixjodE7Xb7sOKquoMbTIqdexg7tw0nUxwVjwfmGLiVpJayyBZmRk1Yx1BuFnjB752bSOx+WCaK7sbmBo1njChsprDAh2C6sqAcgYDfEAdqg9EXAndYEaPGsRa8qBkgaC25Mr6iqqO2Bttm345ZvEthFIrGRVYtJq1LjS2Ysk5LIWUAkdicHvU2020KmyzJ0/ScwdmbQeGh7EYZ7qT2BrutEjnr/PFTvZb+Quv53J+pFRXz2W/kLr+dyfqRV9r0QyWE/rFa5cy6UZvQE/gKzv2dT4N7dmNnae76EYXTlkiGnUNTAAD6Rjv9U4ycZd+YZ9FtI3otKHs/5aWbg1kJHlUgtPqjkZG1uX8WpSD2c7djnfNJF6x7APEmf+IUsmcT5fyU6JxaI4w3dzH2PxjOVO2x2Pesg9o3Gvp7uRTgQqtlABsAzgSTsMdjp0r/RrSLLleWGaNhezyQqzOYZREd2DYOsRhzhmzgt+isG5ovjJb27fw8lxcMPXXKdB/wDTmmubtuYzefKXeMRzUC7ZY524fj7paAr2Mq3mGU+fcEfKrDlrX75D09OvWNOv4fv+7039N6aua4pz1TNBA6iRcTJ3j2TwkHchhpGPmflVqvi+irCkQLjfBzjI59/AKph8IazZBvMZWVNHzgoIMiyY7ACX9BIyPsrrcc5RDeNJVx+dLn+3y+6tD5N4ZFBJOVjQ6YHY6lBB0lTv8tquI+KxayBZ2w0oZBMEXQxEccnR7ZWU6z+d4V1b50ijS+XqjbDD3lXHiqw7O14LAuJ8XE0hckDywWz/AGnvvk1GMgHcj8a/QXE+eHiWQ+7IFVJmVip0vojeSJBjbJMMqtvsVXbxrVjfyJZh5obaFi0ymRUQBmj6SNIyY3LAeIDfPbzyNBtcNEAWCpuw+0ZJWC8H5oESdPcjJPhfGx8ivY757/hVuecoNOSs+r/eLp/CtStuY5LjWrWts8iKhMRHxOZ7iKSJWbbIWAFSRglgTgHIl8OvrYTW+LSBEnLLr6IRlk8TRIwI8LFI3yCQQxUedValOjUdtFt+KsNNRggG3BYbxbmIzR9MBgMjctnYeWMYHl2qmp25o4RElv1FQKxIBwB5hjn5HwikmrGAq06lKaYgKvjaL6Tm7ZmR9yFYcA4n7vcxyn4QcOPIo3hcH12JOPUCt79nEim1ktJQH90lMa6sH6M4khO/ojhf6NfnStm5BkEsrJKNa3fDkLqMjUYiY338iRKBS8W3ZqtdvEd1x4FynhXSwt3X78/stWmmSNCzEIiAkk7BQBufkAKQuVR7txq+tsYR2WdN/wCGXL7eXjQ/jX2DgU99GssqN7ns0VhcOdTjuHmcaiD5rE2sDbJBwF8cRLLx2zlZSjTWml1znBSRTj5kdQjNVMQIZO6D3EE+AIVyl1oWiUUUU9KRWCz/AL/v/wCcv+s1b1WZcm8uwXN5xQzIWK3bAYd1wDk/VYZpVZheyAruBrtw9cVHzAnLhySkJ7hkgVpVQQMrqqLsXXfVISfH4snsO/rg19hVty5y7MXc77sxye++PIDyAArSzylY+8iD3aXJjMnU6kujZgujV1Pi3zj0qb+wCy/gW/rZf89UflHjKPfJbNH4hgaLtpjXTvt/2WS295dRwdJGiRSdUhjDrLIc5Zerr8OoeEEKCoxjtXuUtLK00oUyONOANkQdo18yB5k9zk7bAaVc8pWKTRRe7St1dXjWSUqugA+M9TbOdqm/sAsv4Fv62X/PR8o+SQBJ148kuljcBTfthrp7YPO7s1kESSJHJDEI4o3mSYuoy+pOmy6Rsq4aPO+c5PapnCkbqqXILtNrYjIBLPqOAScd+2a0biPKVjCY820r9SQR+CSU6dWfE30myjG5qPzPwax4fbNdNbu/TZMKssmSWdUX4pMd2B3qXyz+z3yUmY/A03F7Gukzu1v+5W/MXJlvePG80auUYZ1ZOUwcoBnABOCfXAzV5BCEUKucKMDJJ2HzO5++s5/bNuJFeeG3RYIdPUjkYGV9RwdDI2hNIwRqzqO23evn7Z1xcB2tbZI1gQySCdgTJjtGnTfCE4PibONtqtHEUhJLsrHw9QsDoKn7T3Js5j5Ot7xo2ljVyjD4snwfWQDOAG2zjvgZ7VSe0eAJBbqucKxAySdgvqSSar4/afcXTaLS2WJkRpHNwwYME0gIoifILFviPbHY174bzlb8WnitprOVThnVjKNIKjf8m+o/fXHubUBptN1awhOHrNq1GmBnblrCUILyaKQtCyKSunUy6iMnJ0jIAOy7nPbtUWC3cLEjSF0i1lAe+qQ5d2P1j3we41N3zWo8S5Rsoen+5ZX1yLH4JJTp1fXb6TZR5mpv7ALL+Bb+tl/z1U+Vfnb3bd2nvWufiGBNTpS121vt/wBlk6SSJMssYiJQHT1VZgGPdgAy+LGwOdgW9a+XFzPMjRXDB0aTqOd/HjBSMKciONCPhHxHf1zpnF+UbKCF5fdZZNOPBHJKWOSBsDIPXNTByDZfwLf1sv8Ano+UfIMCRkdfL2b5qD8bgKj+kc108o7tpZI8RWaGaOONpInyNY2xpZRuBnAJDYGNwK+IsxYdSRWXXLLpCkaXmbU4Xc+DOSAdxk71rNzyPZIjN0HbSCdKyyknAzgDXuTXLhvJllNDHL7vInURW0PLKGXUM6WAk7jOK78tU7Pc9naVI/EMC6p0pa6eWn/0kn2W/kLr+dyfqRUV19nMYUX6jYLfzqB6BRGAPwAorRC824ySU/8AOp/cE+PzD+iqjkeadeG8P6Ucbx+7DqanKsDhNOjwkHbXkHHlvTDzFBrtpF9RSbyBwOK94TZdcMwhWSJo9RCsQ+kiQKRrXwDwnKnO4O1JZ+q7g3+5TPUHE/ZNHDuaobrrRxE9SIEOuNQU/mmRC0Zb+KGJHmBX535i/e9h/NV/Sa/T1taJGgjjRURRhVUAKB6ADYCvzZzVYFLaBf8AZ5bi2bPfwSExj/0CnNMVmHt/tclVL0nDs+4VHwYJ7xF1FZ01jKpnUfkMbk5xsN6YuNRwBpelb3UR1r4mDCM/DkSBjkHJYr8yPsqh5eLe9Q6JFibWMOwyF+0efpjbOe4pn5kuSDKkl91XLriFI9KbaCWY5bGBjAz3WjGOPzDQDplLt+4AjvIU/hoFj/mG77mVpnI4/dj/AO7P6y1PTi94TNGqIWVZ3gcL9HJ05AqRvv4JO+fJgQw7Mogckn91yf7pv1lqdwfiN3uJzPk2cBH0IGLhjMJjtHjI0xHT2GdhvVPA/ohNxHXU6x4tO00IdCEmXXp04aPUJWCyb6cBVjUlSxD7EYdSLWFCTOFOk69jjOPo498edU8U13IbVkaQKVCXAaNVKtpSXqjUgP1XiIAxmUHbQanXwcxXQiYpIx0o4XUUZo41V9PmFJDEegq8q6p243dKlu2DJ1JplZSmDpjWdkwdsa2jhUEj6+3dcWnAuJPLI6uqsqxxP1VXAMjh9ceCTumlT3yBIAdxkr7cQ4mNAcMrNKpcIgZEjNtJqUP0mJxOitnGcuF7VfcN4lO104dG6DpmImNgVZGKuJCR9fwso9AflXF1Y/zp+8/6a/qvWd1ofOzfuT+mn6r1nlR+C/0/P7BHxfrs/wDX+5yK2D2W7XNlnuLK4J+wzRYrHia3P2acL/dThhn3ezhtyf40mZJB+AQ/eKsY0/VTHaT4R/cFWwYs88vv9k88P5ss51DRXUDjAPhlQkZ3wRnIPyNKnM06ycY4a6EMphlYEdirGLSR8jmmTiXLEchJEVu4EZRY5IlKgnG5ODsMdsf40rSwZ4/BEMabazRdvVnz+rH/AG1TxH6Tu0R328yrtLrBaNRRRTktFIns3/ffFv54399PdIns3/ffFv54399CF0fnZRxsW+D0eiUMmG09XUDjOMaQPCWzjUQvlTg99GJFiLqJGBZUJGohcBiB3IGR+NHua9Xq48enRn5EhsfiKoOIcahXjFrA2jqtbzEE41DLRFVB7jUI5Tjz0UIUDmPnRYOKWkOlmTxiZwGIQuAE7DBwRlt/CpBNNs9/GhRWkVTIdMYLAazgthfU4BO1epLRWdHI8SatP9LAP6KX+a+NQw3XD0k0apLhtJbGV+ikTUM9iZJI0z/GxQhQvaBzf7o9qqo0jGdWkCgnTGAQ3YHLHOVXudJ9K8e1iZX4PIykMrPbkEdiDPFTfc2ayaNQzoYOv2jOD/aaVPa7/wDSZf8AeQf/ADxVw5KTesEimdUi0Rk4cfSqQuMg7ads4r7bxSRhgoVBKukhii6lPoHIJ+0V5eBoxG5x4vEvY9j5j+40JNguyT3EPUOp1TpyKSe5BlUsv2ZOPKvOEW+mDOc7+W7gcl7iuXtb/gsDpN/dl8hLwOcDQxUqfCM6T37+uO/yqy5SjjXjEHSzo0S4LAA/AvfHzzVTkBFjXVpUnBdtTEsckk7AZP1VAUelXHKtq0fGIEbGoJLnBz3RT/fVrDfrAnO/P34Sq2PvhXF4hxFxzCZ/aFzd7obZURpGM6NIFVjpiB8Xwg+M/VXucH0pom4vCkSytKixsVCuxABLkBRk+ZJArrc2iyadQzpYOPtXsaX/AGhcZitrRHl0YNxb7OMghZkdyB6rGjtny05raXjlx9pXMRtbFumC0zlQigE/WBLNgHSuBjPqQO5q8tuOxPbC5LaItOti/h0ADLBwfhI8wak3VsssZVt1bHbz8xVXzrxBIeHXUj4wIXAB7MzAqib9yzEKB5k0IX3mjj629lJMuZCUPSCbl2YeDTjO3Y6uwGT2FceQ+N+9cPgc7SCNVkBBHiAAJAP1WxqU+YIqz4bcx3FtG6EGOSMFcdtLD/A1ItrdY0VFGFRQqj0AGAPwFCFlfs9/7x/8xuP+Sij2e/8AeP8A5jcf8lFCFqs8WpGX1BH41m/I7zx/6Rs4WVZ45xNF1FymibBIIBBKgq4OCDk960ys55pPuHFra97RS/uec+QWQ5Vz5DTIASfRqQ/6ajXb7fcfccSmNu0j379Ewycr3MpU3F/IdLo4jhjjjiJjYOoYEPIRlRkdQZ+VZ/7SOAEXNzEB++kF1CNvysICTIPmyaT/AEjWl8T5i6ZlVYzmFOpI8nhjVME69W+rZX8Kg7rg6cg0ucS4dcXnDLd5Si8QA95iUDSAw3MOMk4MbiM5J3OfLZtRpLbZi44i45Tn2KLSNclgvCZVE8ZaPqrqGY/z/l8/s7GnLj8DokuLaC0iZ0yCV6j506QujwgAhmIz6/Ol/mWwCutxECsUxLAbgxSA+OJvRlYHA/DtVZxDiUk765XLsBjJ9B5U51L5pzKrTAi4MyCDlExIMgk5aKvSr/KEtIkggj+c1o1vz0kMheGYKx2zjO3fG4+Q/wD7vO/balP/AGiP7dIB/QayKruTlWT3ZbiNlkjKgnGQwYsVKBfMqRuR9tJODpUAGmoRJgcU4YvpZIpzHb+E+/tpyqcm8B+WhDn8Ix+muj+1ebxZZYdTA6goJzpVdwcj6ucgY3NZjwnhD3EqxoD4tyQM4UHDPjI1Y9AcntTNx/kUJBrhyzRL9INzrwAWlyThAPF4d84wOxzCoKFF4pPqGXeHpf3CmyoajHPbTyyv36XTMvtUmH/alb7Qv4/AK9n2sSkYNwg+xB/hWV8P4e80qxoPE2MZ2G/Yk+Q3H4ipHGuCtasqOymQrqZRnwZ7AnsSe+394p3yrA4U+kMnTWEv5oFu30duP4TFzRxiOW2KowJ1Kcb+WoHv9opMooJq5hcM3Ds2Gqni8T8w4GIgRnOpO4b1a8s8OE10gb8muZJCcYCJ4mznyOAv9Ktu5MjnW1Vo9CXF88lyTKGISMaVTwKQWYIYRp1KPExzthkLk3lEyFbUghpwst2dx07dTlYifJ5DsR3xq9K2jivBEuI0Ad4mQ6opYm0shxjburKQcFWBU+mwqiagrVTU0Fh9zzPgAdVbps6NgbrmfTl6qNwq7u0m6N0sT6lLRzwhlU6cZR42ZijYOQQzAgH4cAFY5DHvHEuIXm+lpemhPbTCOkCPkTrNTeaJpOH2Us73MtzOV6NvrWNcPJhQFWNVBJIDEnJwpxgZzY+z7gAtLGKPz0jJ9T3J+9ix++k1fqc1g1N+Av57KcywLvd/xKZaKKKelorN+R+MwwXfFBLIqFrtiM+Y3FaRWD3YxxC/H/iGP4kmlVXljdoK5gsO3EVhTcbGfJbB+y60/wBoT8f+lLd/ZcLlvUuneElVfVnJZnLRNHJq7gxhHC47a9sVn8F0G8iN2Az2bQ2hip7HB2PmMjPcVL4Xw+W6YdLAi6hjaYENpITWTp8/JB8zv86T8YWAl0ABa7/huEYzbLzHLPdktZ/Zdaf7Qn4/9KXeYLThd3PDNK8LMj5fWC2tOnIoi37KHdZMdsrnGTmkKeGWF0SdVRnDFAGyToIBOPIHIIGScd8dqkWHCri4QyQxr0xnDyOV1Y7lAqMSucjJxnyyN64cdDdokRvmyicBggzb6Qx490StWTmuzAAFwmAMbknt8zuaq+Z7qyv7ZrZroIHZCGTGoFXV1xkEd1ArNLstDjrr0w3wvqBjb+S429djg7HauvCpw8kZwQdaZUjBGSpAI+wg/YRUxinESAITG/C8K/qVCTy05Lxx/lO5t7kok7NAssETSN0w+ZjGM6QgBx1BTl+1Cf8A7hP/AFcX+WrHj/JE9xddRZ0SIywyshSQtmExnAIlCb9Md0JGfswy8U4i0XS0wtL1JFQ6So0Bs5kOojIGOwyassp3O2Bna2iwziq2lR3+orKuaPZ7cQGJbe6aVn1kiQRqAqadwQvfLDarHkXgcUEdnxCe7YGSLKxsqhQZFBIBUA7fOnHmvl+a5MRglSNk1g61cghtP8HIh+r64+VLHNHCDa8OsbctrMI0agMZ0rjOPKoOmmXOgQIi3erGGL8TUbSe90HO546pw/Zdaf7Qn4n/AAqj5p/0dfIglliLI8ZDMNWFWRHkQA9uoilCfRt89qzU3R1uCp0IE1OOy9QsqBvMZKkZ38s4yK6RM8rtHbqJXRWZ11Y0gYAB77ksNvQH7KScU8XMLSd8NwbQSahsYPHuWuWXMVjFGscc0aogwqgnAA7AegHkPKoPMl7YXlu8Uk0ZyraCckKxBCuB+cp3B8qzziXCprZmD+KIMqiY4XJcZAC+eG8Ofmvc5xwiV5JOnFG0r4yQuBpBONTMxAUd8b5ODgHFQbjdpu2Ijf67ua4z4dhHs6TbIHbHp5LUuE8Y4fbRCOGSKNBvpXIGT3IHYZO+3mamfsutP9oT8T/hWSXVrNESJIHwuCSmJMZ9VQlwPmVx86jW94HPh3U50tthtOA2N8+EkA59ak3FucJbBCkz4bg3kBtQyeHomH2dOCL8g5DcQnIPqCEIP4GivXslttVvdH/xcn/xw0VohecIgwtZql5u5fW8tJIWGdSnHr93z8x8wKuqKg9m23Z98eSGmDKzLgU8vEeHPw+WQJc28kUc5Iz1IFdWDgZ3DxjBz33BHip8teAxIwkYGSUb9WTBfONPhOAEBBPhQKu523NJ/PHAZbe4TiNkuZotnj7CWM/FGcevdfQ/dVvDzC1/bwyWjqkEuRNLqxLBgEsoU+HUcadRPhyGwwO3KdQuEGxGfvccx3ZgqTmxcZJc585TVWmniXqwyfvyBN2Vh2uYx5OAPEPMDPfOcd41wRrcqQRJC+8Uq/C4/ub1FfoC0aNryKCxjUR2rN7zMPh8St+5w3eSVnZZHyTjALeIiq7mf2cnMklmqMsm8tnJtFIe+uM4+ik88jYnHY71MOdRdtsvOY3+h88joQt7G1Rsu5H3ovz9TdyPzF0leE6stlo8Z3fAGgkAlBgZ1AeuTsKi8T5fhW4MCdeOUjIjkCkI2C3TZg2ew2YA9x33qi4fchJUc4wGBORkY8wR57eVWawp4yiWkHKfTyVRm3hqgdy9U62djKrRlQpKtJoQ65FSNyrYRhhg6kHxY7NvVrxWaSWOQRwhcsdXVUsoUrgjCnGoElvFsMn7RDteZtbgCWIaQdL6wQSdW2C2rbUwwUAHYADFSnvGjXeeDTjACkZAGCFB+oMgbZA2rztQVC8FzRIyz3yfZWywt2SAbLhw66FtJLJKT0tCor6izBEXCxsmCN2LHVk/FSDxO/M8zysMFzkjJPkB3P2Uxcy8xCW3CZTPhGAdRUKO+QzKufkxz5jzqs4byhczx9RUCx/wkjBVx6774+eK18G1lAGvWhpNrndu4rOxRfVIpU7gXVNThyzy0yvGzRdS4k3t7c//ADS/mxr33q15S5MMjA2iC4cHe6kBFtFg7mMd5nHy2yO4rQrLl2S1E0dmRLd6FkmuJz4pCxOmFMbICFbH1U8PhbJwytXdX+htm6nIns3gePDNcpUBS+p1z4Be4eUJbezaBIkunuMm7lknaHWW2KqY0ZguPCBthfPc1w5Q43dLoibRcIZZIQom1S25hZkYSuyqZY/Bs+kMNSA69Wqm7gXG0uoRImRuVdGGHjdTh43Hkynb0PcZBBpN514wBO9nw+NBe3IAuJ0UBoo+wZ2HiaQg4UE7d9tsxJaxt7AJwBcVHuJTxbiwVd7SxYgHyef67D1CAhR/GOd60lVwMDsKpuUuWY7G2SFBjA3/AOvqc5JPqTV1SqQJJe7XLsGnPU8Y0U3kdUaIooopyWisF5n1x8U4kEA1BkdQfPMSv/aW/treqx32k2xi4yj9luIAB82jJz/w6PxpVYSwq7gHbOIZeJt3iPuod/w5Rw+AJMskYeS5D40lkcENH3OH13GAPMqBsancM4+zCMSPJG8EkSYhQuJVdWHiRASA3SO+MqQcbGqixsmltmiSMGSzl6o04Bljl1ZBUbl1HbvqMa757SeAtDE8k9yZIVbQo15QaQHdXZWAZT1I3Ck4OVGPi8XnajAabg76iCd03M+IM5eSuOAbTIcfqDsuVz3j3K6cc4iZIEhR3lEmZXlkBVgUlGkBCAVBMZUAAbAk5J3qbi1aR4pESUqYkEDw5zD0kVZIBpOQ6urErg6s+eDix4+8ck0LWSvNI0SZiUEjotkxkN8CaSGBDEZ1+dcYeHXsbGSOC5t2O7FDE6tjHxIHbUcDGdOcedMoltOmIIaTNnGDf2MhEWi6ZT6M0wQRtAmQcjPvfnquX7JLhlCgxlmyGkOwk0nSepC0ZVmHYlCpyBnYYqRw5D1lZmLu8is7EAEnKjsAAMAAADyArjd82kKY7yK3mTIkMbKYZNj8WiTIZiRjGFByR51IitxFetEpJRJImTPxKsgVwjZ81JI38sU1jdkxsBs3teRI4HUWgDcreCLG1C0tgkGDMj798lbhSR7Q+aJbaS1WG3mlImV5CkbldAyOmpAw0rZOFH5u+MjLNxqeVVj6LRqTLGrdQE5QthguCMNjsTtU2a3V9OoZ0kMPkR2P9tby8ui3nDorDIDAEalKnf1VgCD8iM0ne078nD/Lb9FMnGp5VEXRaNczIr9RScoT4guCMP6E5Hypb9p35OH+W36KTX/TK0fhn9Uz3oUg8OhU2d9mbDylbd1IGE1uEgkHYgaZdye5HcYr1w7jem1lgLtGqRSzxzRbsNMisWAyNQBfVgnxIcHzzwtuHma34ggAZswSaNOXKoUc48yrCNlC4+IH1qXy7BG90JZNQRF0Kx8KMZSQwOfiGE0kdst6jbCqbGy8uvBB/wBrY9OG9W6jB/ikm4Nu36jfu8VP4xxsqJQBJMZZDDomXSqKIdWQvmAzqWbGTnHpVF7k0lt04laXTMfeIVOGfWqLBI2SNSAKV3OM5P1TiVzDcQzG3NkZJplQMseWfMUpYNltwrh1DMznPzOwrkOFXYYSe63ELqNpI2jJA8wQrksP4pUj5VGg1tOmDIadzrXFhaRpqNb3IXKIpupkbQ2pBvkQOUanNcbbiUkZ6R1lVYhEuBIrow7iGbZhtnKgtt8u/aSR5H6ksjO2MLnsik50r+AyTucfZXdua8gwX0aSo5UthenMN1Cs0TfEQR3XB2wAahcWUW7XMYbUsJwpJycMiuqk+o1acncjBO9OYCXQWw7fmCLAkZam9pPar2EdTZUl7ADBIIy8yO7wT37F7Yf6Pd/4S4kb8NKf8mPuoq49l/Dehwm1XBBZDKQe/wBKxlwfsDgfdRW+vLTKaaKKKELy6AggjIOxFZ1xrl644dcNeWA1o/5e2J8MnzH5snfxY3+3OrR6+MuRg70p9OTtNsfdj2fyLqTXRY5Jc5D4vZzWoFkBGiltUGNLRMzFmRk+r4i3bb02pa565yu7WeSAoUilXMU0JV5FAwGbpsM7E7nfAx91lzH7Og8vvNnI1tcr2kTG/wDFYHZ12GzenfyrNecOM3E17ClyIvebaOYfR6sMxQvGcMPCxIBxn9IFQnpPpcCCJOug3iARx5tUj9Nxl79+RS1xVzEqGGYSJJqJmBPUd/CZOpq8SEalGnJ23JJY1Fsb64kkWNZHLOwUZOrcnHnn+yoc90741uzY2Gok/pq55Ts4md3nmMKBSquDhtbbeE4O4XV9mRWi9oo0S54kjskndkL8hyWe1xq1QGmBxhF/Ezztm3MjEgABnD4+FNascqcAblQM1M42lvaL0kgjklPxu5LBSNmCbjAByoPckEnYDPfjfF3t3ROpHfW7KHjMyhmGCVOHGGDAqd/7NjUUcWspiOok0TYOc4mX5ZZsTY9ADVFpqODHFp2B+0m+6RY23bOatu2AXNBG12geGnipPIdg9zcgAKozjwoq+mdwNWAMDOdiymtoj9nVqZOpOGuGByqysTGvoFjHg29SCfnWZcn8aismDQPaS58nleFsn0WRXOSMD4vIU/p7R387CVvnHNAw+7Min+ykOq0zWNR/06Nm1tc4zPknMpvFMNbffF06pGAAAAAOwHYVS8R4HJ70Lm2kVJCgjlR1LJIilinYgq6l2wwzsxBB2xTt7R2xtw+5+97cf/upf41x+64jILaKRIFb4o45gZiv8bQGwnrgp/KphxNIZOB4X8kdE/ULpxfj+m5mjsOnLfS4FxchcQ26qNIwMkNJgYxkk4GThQoaeSuT0tI9RJeWTxPI27Mx7sx9d/u7epPHlXkRbVFDEYXsiDCfMkdyT38RY/PG1NtQYH1X7TxDRkNT2n7DTjBXXFrBDc9T9giiiiraSiiiihCKz/2y8GMlmlyg8do+s+vTbAcZ8gCEY/JDWgVzuIFdGRwGVgVZT2IIwQfkRQugkGQsDWU6o7mHJdcHAdk6idzEzKcgE/bgjtUi+4/PNMkrtCHXtblQUIJDiNyTksCgYOAMEZA7g8eIcJbht41pIT0mJe3c53Un4ST9YHY/PB+sK7cOvIFjmSV2dXmRRaqNiSUBlZ9JKeI6vCw+HPc1jV6QY6S2SMt8H32cQvRVKlCrSGIiSbOExcDO3uNEwX3Eunw73yxjihLN1JUZe+NUbghSuplfHY74277xuX+K3pYTzTCS36vSbKANl9K5UIMBFkKjxZb4t8d6rj1ws10EXR7vbMUhRUG7BVD4x3VWU4GO4PoMTeXnM0F9bROuZI9aNq+GR1aLH8XxIhHz1Vmmg1tAucBfMkSQ0mIk6gemirGiRS6TtsJ0jONxPu6lc8maG4tzDM8SS61YLpIDqAylQ6sFJGrOMds1VcLg0yqcszNIrMzHLMSw3JqTwnibXyLbXjbjLxXKYVg0YIYMGBXVp1+IDSwzsO5h8GBEgXWX0XDIGOMsFlKg7bdgO21WcM002dE6NpuZ3iTBnwvuV74dsBzmlv1QSD2QLfe3etB9pKXrC2FoqgLcROzM2NTBgI0wFJ0aiCx2OAAM5NOVu7FAWXQxG65BwfMZHf7a9kVU8wDe3+mki+nT4Cvj2b6NsqfCcb4we29eiXl1Q+0aO9c2wtFUBJ43LM+NTA+CPABOjPxHv2AzvXP2juTBbll0sWOVyDg6e2R3+2ngikv2nfkof5bfq0mv+mVo/DP6pnvQrPbS6lgnMkSRlnQLrkGenpLEFQCCchyCAR5Vc8Bdr6a4hvVjlQxRY0qVGFeQ7jUTnJG4PlVdwXhAlMryCPpEiNXkLdQSnAxDpIIG4BwRv99eL24WDXa2jtJIxxcXLbMpjYaFQqAuR48AdicnfNYFYNquLGde31bogzOkZRvi11o4g06lRzWNO0Xb5B0Nv51vCkcO4/NJM1vZWsVqWkYPNpDYCMyajGAoyoUDxHGdhU2DmWa3uZYrxkuIwArNFGcqcFvEmTqLKy6gvbw7HJNQ+VL/AN2g4iUXVJCglXO5K9NioJ7nxpIT82PrVbwOFRKVuSpVo3ledzuCukuwB8Idi+zHOAuwFQdRpudUBZ9IA7XEwDMmTYRaeWirClslxdP02PGY7pnT1UvjZlhVZrW7b3eUgxRlsOpLBSsayxsdIJz9UqNvKqiXhZuJobKMtquJMyNkltO7PISc+LAZsnzXFd+L8cicpIhZbWCJBGhx+UKnXgnckKwQ5PcN8zT17J+VHQNfXC4mnGI1PdItj9oL4Bx6BexJFamCouABcLjv7J3kDPtUH1RSoEDrPy7G6958FokUYVQqjAAAA9ANgK+V7orUWSiiiihCKKKKEIqkuuTLSS6F08CtMBjUc4O2Mlc6ScbZIq7orhE5oWOe0P2PBVa4sFwAMvbj082i9MfmfhjsefAvZKZ+GwuWCyOpk0su3jwVz2YHSqbBl+dbPXwDAoeXOaG7REd/viuNa0EujNfnbjXsyuIW06fsCurbeuHKEDPoX71S33BLlY1iaPwxFiDoKHx4J1O6rqGw21HH2U1e1/jXXuDGviA27Z2GCfuJ0HPqCKSrfjN1F8E0ygeWpsfgdq7hXYl9MPDgRpIzGhkb+CXXFFrtktPbHkvFlYHWrPH1YwRqVZVGoeahgTjPqK+LwKVmOmLvkgakJx5DuM1+gORUjurbXIodgxGT3wCQP0ZzTRHwqJe0a/hUKeNxFQbQa0Z6nQxuU3YWk20nwX574B7Krm5Yal0Ltk4yR6jfAB+e4rceUOToOHw6IlGo/G5+Jj8z6D07fIVehcdq+12ajjNR09gsPfEqQaxohg9UUUUVJCKKKKEIooooQiiiihCpebeU4eIW5ilGCPFHIPiRvJh+gjzG1YtfW8tnKbS9UDIOiT6kq9sg/eM53BO/kT+g6gcb4FDdwmG4jDofXuD+cpG6sPUVB7A8QVZw2Jfh3bTOY0KxG3dIJYDrkiC5BeMMz6MZKYAOdRC5JGB37gGpXHuPxyQBIcRpKrSXbEZYKraUVnJz1cRkHc4H9GpPHuQrvh+Wh1XdqPID6ZB55UDxD5qPP4VAzVLa3EMyPoI8fxAbN6ZPz27/ACrLq4YNeHuvHdz8xOo4rbpihjX7TSAf2ZZDQjMeMJj5V4PMtyrvGkSJE2iMkagWKpGXA2UEBwBue+cHaqPltcFRpCfTt4B2T6U+AHAyF7dvKvou2SKeA65GuemVlZiSpQkuxY9tOFZAPrHbAqRwuAI8YGT9IDknJyz6iSfM5PekMa4Oc52sRwF951JHJWcJSrdM99TQEc7ZdkBbmTSdz5yncXj25juTGkUqsqom6uMnrMxbDacABcAbtnORiz5vlgC23vAUg3UIj1HH0mrwkb7kb1f1vLyS5W4YIokZWfADMq6QW8yFLMQCfLJ+2k/2nfkof5bfq1a84SwKLX3jTg3UIj1H/WZOgj51Ve078nD/AC2/VpNf9MrR+Gf1TPehWZHhSA6xkPq1LJnxIc6sqfLB/wCtWPBuXpJreN4ZEUOAw1ISqqdyWcsC8hGWIUYzkE+dQ75SVHh1jUhZMgB1DqWQ58iuQfkTXbinFbiWTqmRIB0jEQm+iMkM+l2AwxKqM4GAPUA1kVOlcAGEDtN+Ue45rexdOo2oBh2xa5Fszv7MzxXY8fVFMHD216iDLdEAhtSEFQD3YApgDYeedwae9EMMSBxqCfADuSRt59+/nt2+Vd+ExTXTdDh8OvTsZCMRJj85sd+225OcgGtN5Q9mENo4nnb3i68pGHhT/dr5H+Md++MA4q5QwuzfLzPH3ZZz8VSwzS1n1vOZ/wDEa23+t50S5yH7OXmdbu+j0IDqhtiMeedcg+3fSd/zsfDWsUUVoAACAsN73PO04yUUUUV1RRRRRQhFFFFCEUUUUIRXG7TKMCSowckdwPP+yu1eJYwylT2IIP31F4lpC6DBlZ9zdyzDBEJon0tqzudm1Nk7DA3J798kd9wUzl+2eWZY5vow7b/Sl87HUgJ+HGBkDyzjB3pt5l5GuCJGEutBlghz6fD4WXAPqclcnfG1KnKvL9xdu/i3jZtLHIIXK6VOGXSwwxOfEMgbZrGYPocD9J3XJE2Eb7/jerh6wi45X47rfla5wXgEVsdMTNkjJBOc9hnff086uaoOVeX5LdczSmWQ7ZwBsTnGB5bD1+01f1o4VpDLti+Uk873uq9Uy7OffYiiiirSUiiiihCKKKKEIooooQiiiihCKKKKEIpS5o9mdreEyYME/frRbEn1cdm7YyfFjsRTbRQhYZxnlm/sMmWP3mEf66EHIHqydx/aBjdq48E4nHNJGUYHxrt5/EPL++t5pT5l9mVneEvpME2c9aE6Wztuw+FjsNyM+hFV34djriy1sP8AFq9IbLvqHbn3+srtzhyTHfmIyM56br4Q5UBc+MgLjxEbau48sb0xW8WlQupmwMam3J+ZPmazg3/GOFflk/0nbD/WRjEyDzyoBLffq+bgdmTgftIsLqNnS4RNAJdJSEZQO5Oo4IHbUpIz51YWSvvN/JMd+YjIznpup0hyoC58ZGn6xH1u48sb1V+0lRHbwAuSFYjU5Gfh7k7b/OuF97UWnkMHCrZ7uQbGVgVhT5knBONjuVBHYmvlr7NJrpxLxa6a4YbrBGSkSfLIwTjtkaTjYlqg9m23ZVjDV+gqioBMJAtLuS5kMVnC1w47ldkX5sxwB67kZ8qdOBeyAuRJxGbqkbiCIkRjt8TbM/3afQ5rRbHh8cEYjhjWNF7KigAfcKkVFlJrMk3E46tiLPNtwy98VwsrKOFFjiRY0UYVVAAA+QG1d6KKaqSKKKKEIooooQiiiihCKKKKEIooooQiiiihC+GofDrdV6mlQMue33UUUtzQXNMKQJghTaKKKYooooooQiiiihCKKKKEIooooQiiiihCKKKKEIooooQiiiihCKzz2h8qWrz28jQJrklVXZcqXGD8WkjUdgMnevlFCE98O4fHBGscMaRoo2VFAA+4VJoooQiiiihCKKKKEIooooQiiiih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2" name="Picture 6" descr="http://www.cantab.org/storage/images/stories/alumni_groups/oxford-and-cambridge_color.jpg"/>
          <p:cNvPicPr>
            <a:picLocks noChangeAspect="1" noChangeArrowheads="1"/>
          </p:cNvPicPr>
          <p:nvPr/>
        </p:nvPicPr>
        <p:blipFill>
          <a:blip r:embed="rId2" cstate="print"/>
          <a:srcRect/>
          <a:stretch>
            <a:fillRect/>
          </a:stretch>
        </p:blipFill>
        <p:spPr bwMode="auto">
          <a:xfrm>
            <a:off x="2123728" y="2564904"/>
            <a:ext cx="4749407" cy="25202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20688"/>
            <a:ext cx="8136904"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3200" b="1" dirty="0" smtClean="0"/>
              <a:t>GEOFFREY CHAUCER</a:t>
            </a:r>
          </a:p>
          <a:p>
            <a:pPr algn="ctr"/>
            <a:r>
              <a:rPr lang="it-IT" sz="3200" b="1" i="1" dirty="0" smtClean="0"/>
              <a:t>“THE CANTERBURY TALES” </a:t>
            </a:r>
            <a:r>
              <a:rPr lang="it-IT" sz="2800" b="1" dirty="0" smtClean="0"/>
              <a:t>(1380)</a:t>
            </a:r>
            <a:endParaRPr lang="it-IT" sz="2800" b="1" dirty="0"/>
          </a:p>
        </p:txBody>
      </p:sp>
      <p:sp>
        <p:nvSpPr>
          <p:cNvPr id="3" name="CasellaDiTesto 2"/>
          <p:cNvSpPr txBox="1"/>
          <p:nvPr/>
        </p:nvSpPr>
        <p:spPr>
          <a:xfrm>
            <a:off x="683568" y="2060848"/>
            <a:ext cx="792088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b="1" dirty="0" err="1" smtClean="0"/>
              <a:t>It</a:t>
            </a:r>
            <a:r>
              <a:rPr lang="it-IT" b="1" dirty="0" smtClean="0"/>
              <a:t> </a:t>
            </a:r>
            <a:r>
              <a:rPr lang="it-IT" b="1" dirty="0" err="1" smtClean="0"/>
              <a:t>is</a:t>
            </a:r>
            <a:r>
              <a:rPr lang="it-IT" b="1" dirty="0" smtClean="0"/>
              <a:t> the story </a:t>
            </a:r>
            <a:r>
              <a:rPr lang="it-IT" b="1" dirty="0" err="1" smtClean="0"/>
              <a:t>of</a:t>
            </a:r>
            <a:r>
              <a:rPr lang="it-IT" b="1" dirty="0" smtClean="0"/>
              <a:t> a </a:t>
            </a:r>
            <a:r>
              <a:rPr lang="it-IT" b="1" dirty="0" err="1" smtClean="0"/>
              <a:t>group</a:t>
            </a:r>
            <a:r>
              <a:rPr lang="it-IT" b="1" dirty="0" smtClean="0"/>
              <a:t> </a:t>
            </a:r>
            <a:r>
              <a:rPr lang="it-IT" b="1" dirty="0" err="1" smtClean="0"/>
              <a:t>of</a:t>
            </a:r>
            <a:r>
              <a:rPr lang="it-IT" b="1" dirty="0" smtClean="0"/>
              <a:t> </a:t>
            </a:r>
            <a:r>
              <a:rPr lang="it-IT" b="1" dirty="0" err="1" smtClean="0"/>
              <a:t>pilgrims</a:t>
            </a:r>
            <a:r>
              <a:rPr lang="it-IT" b="1" dirty="0" smtClean="0"/>
              <a:t> </a:t>
            </a:r>
            <a:r>
              <a:rPr lang="it-IT" b="1" dirty="0" err="1" smtClean="0"/>
              <a:t>going</a:t>
            </a:r>
            <a:r>
              <a:rPr lang="it-IT" b="1" dirty="0" smtClean="0"/>
              <a:t> </a:t>
            </a:r>
            <a:r>
              <a:rPr lang="it-IT" b="1" dirty="0" err="1" smtClean="0"/>
              <a:t>to</a:t>
            </a:r>
            <a:r>
              <a:rPr lang="it-IT" b="1" dirty="0" smtClean="0"/>
              <a:t> the </a:t>
            </a:r>
            <a:r>
              <a:rPr lang="it-IT" b="1" dirty="0" err="1" smtClean="0"/>
              <a:t>shrine</a:t>
            </a:r>
            <a:r>
              <a:rPr lang="it-IT" b="1" dirty="0" smtClean="0"/>
              <a:t> </a:t>
            </a:r>
            <a:r>
              <a:rPr lang="it-IT" b="1" dirty="0" err="1" smtClean="0"/>
              <a:t>of</a:t>
            </a:r>
            <a:r>
              <a:rPr lang="it-IT" b="1" dirty="0" smtClean="0"/>
              <a:t> Sir Thomas Beckett in Canterbury. </a:t>
            </a:r>
            <a:r>
              <a:rPr lang="it-IT" b="1" dirty="0" err="1" smtClean="0"/>
              <a:t>Everyone</a:t>
            </a:r>
            <a:r>
              <a:rPr lang="it-IT" b="1" dirty="0" smtClean="0"/>
              <a:t> </a:t>
            </a:r>
            <a:r>
              <a:rPr lang="it-IT" b="1" dirty="0" err="1" smtClean="0"/>
              <a:t>has</a:t>
            </a:r>
            <a:r>
              <a:rPr lang="it-IT" b="1" dirty="0" smtClean="0"/>
              <a:t> </a:t>
            </a:r>
            <a:r>
              <a:rPr lang="it-IT" b="1" dirty="0" err="1" smtClean="0"/>
              <a:t>to</a:t>
            </a:r>
            <a:r>
              <a:rPr lang="it-IT" b="1" dirty="0" smtClean="0"/>
              <a:t> </a:t>
            </a:r>
            <a:r>
              <a:rPr lang="it-IT" b="1" dirty="0" err="1" smtClean="0"/>
              <a:t>tell</a:t>
            </a:r>
            <a:r>
              <a:rPr lang="it-IT" b="1" dirty="0" smtClean="0"/>
              <a:t> a story.</a:t>
            </a:r>
          </a:p>
          <a:p>
            <a:r>
              <a:rPr lang="it-IT" b="1" dirty="0" err="1" smtClean="0"/>
              <a:t>It</a:t>
            </a:r>
            <a:r>
              <a:rPr lang="it-IT" b="1" dirty="0" smtClean="0"/>
              <a:t> </a:t>
            </a:r>
            <a:r>
              <a:rPr lang="it-IT" b="1" dirty="0" err="1" smtClean="0"/>
              <a:t>is</a:t>
            </a:r>
            <a:r>
              <a:rPr lang="it-IT" b="1" dirty="0" smtClean="0"/>
              <a:t> </a:t>
            </a:r>
            <a:r>
              <a:rPr lang="it-IT" b="1" dirty="0" err="1" smtClean="0"/>
              <a:t>considered</a:t>
            </a:r>
            <a:r>
              <a:rPr lang="it-IT" b="1" dirty="0" smtClean="0"/>
              <a:t> the first work </a:t>
            </a:r>
            <a:r>
              <a:rPr lang="it-IT" b="1" dirty="0" err="1" smtClean="0"/>
              <a:t>of</a:t>
            </a:r>
            <a:r>
              <a:rPr lang="it-IT" b="1" dirty="0" smtClean="0"/>
              <a:t> English </a:t>
            </a:r>
            <a:r>
              <a:rPr lang="it-IT" b="1" dirty="0" err="1" smtClean="0"/>
              <a:t>literature</a:t>
            </a:r>
            <a:r>
              <a:rPr lang="it-IT" b="1" dirty="0" smtClean="0"/>
              <a:t>. </a:t>
            </a:r>
            <a:r>
              <a:rPr lang="it-IT" b="1" dirty="0" err="1" smtClean="0"/>
              <a:t>Chaucer</a:t>
            </a:r>
            <a:r>
              <a:rPr lang="it-IT" b="1" dirty="0" smtClean="0"/>
              <a:t> </a:t>
            </a:r>
            <a:r>
              <a:rPr lang="it-IT" b="1" dirty="0" err="1" smtClean="0"/>
              <a:t>introduced</a:t>
            </a:r>
            <a:r>
              <a:rPr lang="it-IT" b="1" dirty="0" smtClean="0"/>
              <a:t> 2000 </a:t>
            </a:r>
            <a:r>
              <a:rPr lang="it-IT" b="1" dirty="0" err="1" smtClean="0"/>
              <a:t>new</a:t>
            </a:r>
            <a:r>
              <a:rPr lang="it-IT" b="1" dirty="0" smtClean="0"/>
              <a:t> </a:t>
            </a:r>
            <a:r>
              <a:rPr lang="it-IT" b="1" dirty="0" err="1" smtClean="0"/>
              <a:t>words</a:t>
            </a:r>
            <a:r>
              <a:rPr lang="it-IT" b="1" dirty="0" smtClean="0"/>
              <a:t> </a:t>
            </a:r>
            <a:r>
              <a:rPr lang="it-IT" b="1" dirty="0" err="1" smtClean="0"/>
              <a:t>like</a:t>
            </a:r>
            <a:r>
              <a:rPr lang="it-IT" dirty="0" smtClean="0"/>
              <a:t> </a:t>
            </a:r>
            <a:r>
              <a:rPr lang="it-IT" i="1" dirty="0" err="1" smtClean="0"/>
              <a:t>ignorant</a:t>
            </a:r>
            <a:r>
              <a:rPr lang="it-IT" i="1" dirty="0" smtClean="0"/>
              <a:t>, </a:t>
            </a:r>
            <a:r>
              <a:rPr lang="it-IT" i="1" dirty="0" err="1" smtClean="0"/>
              <a:t>difficult</a:t>
            </a:r>
            <a:r>
              <a:rPr lang="it-IT" i="1" dirty="0" smtClean="0"/>
              <a:t>, </a:t>
            </a:r>
            <a:r>
              <a:rPr lang="it-IT" i="1" dirty="0" err="1" smtClean="0"/>
              <a:t>examination</a:t>
            </a:r>
            <a:r>
              <a:rPr lang="it-IT" i="1" dirty="0" smtClean="0"/>
              <a:t>, </a:t>
            </a:r>
            <a:r>
              <a:rPr lang="it-IT" i="1" dirty="0" err="1" smtClean="0"/>
              <a:t>finally</a:t>
            </a:r>
            <a:r>
              <a:rPr lang="it-IT" i="1" dirty="0" smtClean="0"/>
              <a:t>, </a:t>
            </a:r>
            <a:r>
              <a:rPr lang="it-IT" i="1" dirty="0" err="1" smtClean="0"/>
              <a:t>scissors</a:t>
            </a:r>
            <a:r>
              <a:rPr lang="it-IT" i="1" dirty="0" smtClean="0"/>
              <a:t>, </a:t>
            </a:r>
            <a:r>
              <a:rPr lang="it-IT" i="1" dirty="0" err="1" smtClean="0"/>
              <a:t>theatre</a:t>
            </a:r>
            <a:r>
              <a:rPr lang="it-IT" i="1" dirty="0" smtClean="0"/>
              <a:t>, </a:t>
            </a:r>
            <a:r>
              <a:rPr lang="it-IT" i="1" dirty="0" err="1" smtClean="0"/>
              <a:t>village</a:t>
            </a:r>
            <a:r>
              <a:rPr lang="it-IT" i="1" dirty="0" smtClean="0"/>
              <a:t>.</a:t>
            </a:r>
            <a:endParaRPr lang="it-IT" i="1" dirty="0"/>
          </a:p>
        </p:txBody>
      </p:sp>
      <p:pic>
        <p:nvPicPr>
          <p:cNvPr id="3074" name="Picture 2" descr="http://www.sapphireblue.org/andria/english4/Canterbury%20Tales%20WebQuest_files/image003.jpg"/>
          <p:cNvPicPr>
            <a:picLocks noChangeAspect="1" noChangeArrowheads="1"/>
          </p:cNvPicPr>
          <p:nvPr/>
        </p:nvPicPr>
        <p:blipFill>
          <a:blip r:embed="rId2" cstate="print"/>
          <a:srcRect/>
          <a:stretch>
            <a:fillRect/>
          </a:stretch>
        </p:blipFill>
        <p:spPr bwMode="auto">
          <a:xfrm>
            <a:off x="2771800" y="3573016"/>
            <a:ext cx="3295650" cy="3105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19672" y="1628800"/>
            <a:ext cx="5904656"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i="1" dirty="0" smtClean="0"/>
              <a:t>Here </a:t>
            </a:r>
            <a:r>
              <a:rPr lang="en-US" sz="2000" b="1" i="1" dirty="0" err="1" smtClean="0"/>
              <a:t>bygynneth</a:t>
            </a:r>
            <a:r>
              <a:rPr lang="en-US" sz="2000" b="1" i="1" dirty="0" smtClean="0"/>
              <a:t> the Book </a:t>
            </a:r>
            <a:br>
              <a:rPr lang="en-US" sz="2000" b="1" i="1" dirty="0" smtClean="0"/>
            </a:br>
            <a:r>
              <a:rPr lang="en-US" sz="2000" b="1" i="1" dirty="0" smtClean="0"/>
              <a:t>of the tales of </a:t>
            </a:r>
            <a:r>
              <a:rPr lang="en-US" sz="2000" b="1" i="1" dirty="0" err="1" smtClean="0"/>
              <a:t>Caunterbury</a:t>
            </a:r>
            <a:endParaRPr lang="en-US" sz="2000" b="1" i="1" dirty="0" smtClean="0"/>
          </a:p>
          <a:p>
            <a:endParaRPr lang="en-US" sz="2000" b="1" dirty="0" smtClean="0"/>
          </a:p>
          <a:p>
            <a:r>
              <a:rPr lang="en-US" sz="2000" b="1" dirty="0" smtClean="0"/>
              <a:t>1: </a:t>
            </a:r>
            <a:r>
              <a:rPr lang="en-US" sz="2000" b="1" dirty="0" err="1" smtClean="0"/>
              <a:t>Whan</a:t>
            </a:r>
            <a:r>
              <a:rPr lang="en-US" sz="2000" b="1" dirty="0" smtClean="0"/>
              <a:t> that </a:t>
            </a:r>
            <a:r>
              <a:rPr lang="en-US" sz="2000" b="1" dirty="0" err="1" smtClean="0"/>
              <a:t>aprill</a:t>
            </a:r>
            <a:r>
              <a:rPr lang="en-US" sz="2000" b="1" dirty="0" smtClean="0"/>
              <a:t> with his </a:t>
            </a:r>
            <a:r>
              <a:rPr lang="en-US" sz="2000" b="1" dirty="0" err="1" smtClean="0"/>
              <a:t>shoures</a:t>
            </a:r>
            <a:r>
              <a:rPr lang="en-US" sz="2000" b="1" dirty="0" smtClean="0"/>
              <a:t> </a:t>
            </a:r>
            <a:r>
              <a:rPr lang="en-US" sz="2000" b="1" dirty="0" err="1" smtClean="0"/>
              <a:t>soote</a:t>
            </a:r>
            <a:r>
              <a:rPr lang="en-US" sz="2000" b="1" dirty="0" smtClean="0"/>
              <a:t/>
            </a:r>
            <a:br>
              <a:rPr lang="en-US" sz="2000" b="1" dirty="0" smtClean="0"/>
            </a:br>
            <a:r>
              <a:rPr lang="en-US" sz="2000" b="1" dirty="0" smtClean="0"/>
              <a:t>2: The </a:t>
            </a:r>
            <a:r>
              <a:rPr lang="en-US" sz="2000" b="1" dirty="0" err="1" smtClean="0"/>
              <a:t>droghte</a:t>
            </a:r>
            <a:r>
              <a:rPr lang="en-US" sz="2000" b="1" dirty="0" smtClean="0"/>
              <a:t> of march hath </a:t>
            </a:r>
            <a:r>
              <a:rPr lang="en-US" sz="2000" b="1" dirty="0" err="1" smtClean="0"/>
              <a:t>perced</a:t>
            </a:r>
            <a:r>
              <a:rPr lang="en-US" sz="2000" b="1" dirty="0" smtClean="0"/>
              <a:t> to the </a:t>
            </a:r>
            <a:r>
              <a:rPr lang="en-US" sz="2000" b="1" dirty="0" err="1" smtClean="0"/>
              <a:t>roote</a:t>
            </a:r>
            <a:r>
              <a:rPr lang="en-US" sz="2000" b="1" dirty="0" smtClean="0"/>
              <a:t>,</a:t>
            </a:r>
            <a:br>
              <a:rPr lang="en-US" sz="2000" b="1" dirty="0" smtClean="0"/>
            </a:br>
            <a:r>
              <a:rPr lang="en-US" sz="2000" b="1" dirty="0" smtClean="0"/>
              <a:t>3: And bathed every </a:t>
            </a:r>
            <a:r>
              <a:rPr lang="en-US" sz="2000" b="1" dirty="0" err="1" smtClean="0"/>
              <a:t>veyne</a:t>
            </a:r>
            <a:r>
              <a:rPr lang="en-US" sz="2000" b="1" dirty="0" smtClean="0"/>
              <a:t> in </a:t>
            </a:r>
            <a:r>
              <a:rPr lang="en-US" sz="2000" b="1" dirty="0" err="1" smtClean="0"/>
              <a:t>swich</a:t>
            </a:r>
            <a:r>
              <a:rPr lang="en-US" sz="2000" b="1" dirty="0" smtClean="0"/>
              <a:t> </a:t>
            </a:r>
            <a:r>
              <a:rPr lang="en-US" sz="2000" b="1" dirty="0" err="1" smtClean="0"/>
              <a:t>licour</a:t>
            </a:r>
            <a:r>
              <a:rPr lang="en-US" sz="2000" b="1" dirty="0" smtClean="0"/>
              <a:t/>
            </a:r>
            <a:br>
              <a:rPr lang="en-US" sz="2000" b="1" dirty="0" smtClean="0"/>
            </a:br>
            <a:r>
              <a:rPr lang="en-US" sz="2000" b="1" dirty="0" smtClean="0"/>
              <a:t>4: Of which </a:t>
            </a:r>
            <a:r>
              <a:rPr lang="en-US" sz="2000" b="1" dirty="0" err="1" smtClean="0"/>
              <a:t>vertu</a:t>
            </a:r>
            <a:r>
              <a:rPr lang="en-US" sz="2000" b="1" dirty="0" smtClean="0"/>
              <a:t> </a:t>
            </a:r>
            <a:r>
              <a:rPr lang="en-US" sz="2000" b="1" dirty="0" err="1" smtClean="0"/>
              <a:t>engendred</a:t>
            </a:r>
            <a:r>
              <a:rPr lang="en-US" sz="2000" b="1" dirty="0" smtClean="0"/>
              <a:t> is the flour;</a:t>
            </a:r>
            <a:br>
              <a:rPr lang="en-US" sz="2000" b="1" dirty="0" smtClean="0"/>
            </a:br>
            <a:r>
              <a:rPr lang="en-US" sz="2000" b="1" dirty="0" smtClean="0"/>
              <a:t>5: </a:t>
            </a:r>
            <a:r>
              <a:rPr lang="en-US" sz="2000" b="1" dirty="0" err="1" smtClean="0"/>
              <a:t>Whan</a:t>
            </a:r>
            <a:r>
              <a:rPr lang="en-US" sz="2000" b="1" dirty="0" smtClean="0"/>
              <a:t> </a:t>
            </a:r>
            <a:r>
              <a:rPr lang="en-US" sz="2000" b="1" dirty="0" err="1" smtClean="0"/>
              <a:t>zephirus</a:t>
            </a:r>
            <a:r>
              <a:rPr lang="en-US" sz="2000" b="1" dirty="0" smtClean="0"/>
              <a:t> eek with his </a:t>
            </a:r>
            <a:r>
              <a:rPr lang="en-US" sz="2000" b="1" dirty="0" err="1" smtClean="0"/>
              <a:t>sweete</a:t>
            </a:r>
            <a:r>
              <a:rPr lang="en-US" sz="2000" b="1" dirty="0" smtClean="0"/>
              <a:t> </a:t>
            </a:r>
            <a:r>
              <a:rPr lang="en-US" sz="2000" b="1" dirty="0" err="1" smtClean="0"/>
              <a:t>breeth</a:t>
            </a:r>
            <a:r>
              <a:rPr lang="en-US" sz="2000" b="1" dirty="0" smtClean="0"/>
              <a:t/>
            </a:r>
            <a:br>
              <a:rPr lang="en-US" sz="2000" b="1" dirty="0" smtClean="0"/>
            </a:br>
            <a:r>
              <a:rPr lang="en-US" sz="2000" b="1" dirty="0" smtClean="0"/>
              <a:t>6: Inspired hath in every holt and </a:t>
            </a:r>
            <a:r>
              <a:rPr lang="en-US" sz="2000" b="1" dirty="0" err="1" smtClean="0"/>
              <a:t>heeth</a:t>
            </a:r>
            <a:r>
              <a:rPr lang="en-US" sz="2000" b="1" dirty="0" smtClean="0"/>
              <a:t/>
            </a:r>
            <a:br>
              <a:rPr lang="en-US" sz="2000" b="1" dirty="0" smtClean="0"/>
            </a:br>
            <a:r>
              <a:rPr lang="en-US" sz="2000" b="1" dirty="0" smtClean="0"/>
              <a:t>7: </a:t>
            </a:r>
            <a:r>
              <a:rPr lang="en-US" sz="2000" b="1" dirty="0" err="1" smtClean="0"/>
              <a:t>Tendre</a:t>
            </a:r>
            <a:r>
              <a:rPr lang="en-US" sz="2000" b="1" dirty="0" smtClean="0"/>
              <a:t> </a:t>
            </a:r>
            <a:r>
              <a:rPr lang="en-US" sz="2000" b="1" dirty="0" err="1" smtClean="0"/>
              <a:t>croppes</a:t>
            </a:r>
            <a:r>
              <a:rPr lang="en-US" sz="2000" b="1" dirty="0" smtClean="0"/>
              <a:t>, and the </a:t>
            </a:r>
            <a:r>
              <a:rPr lang="en-US" sz="2000" b="1" dirty="0" err="1" smtClean="0"/>
              <a:t>yonge</a:t>
            </a:r>
            <a:r>
              <a:rPr lang="en-US" sz="2000" b="1" dirty="0" smtClean="0"/>
              <a:t> </a:t>
            </a:r>
            <a:r>
              <a:rPr lang="en-US" sz="2000" b="1" dirty="0" err="1" smtClean="0"/>
              <a:t>sonne</a:t>
            </a:r>
            <a:r>
              <a:rPr lang="en-US" sz="2000" b="1" dirty="0" smtClean="0"/>
              <a:t/>
            </a:r>
            <a:br>
              <a:rPr lang="en-US" sz="2000" b="1" dirty="0" smtClean="0"/>
            </a:br>
            <a:r>
              <a:rPr lang="en-US" sz="2000" b="1" dirty="0" smtClean="0"/>
              <a:t>8: Hath in the ram his halve </a:t>
            </a:r>
            <a:r>
              <a:rPr lang="en-US" sz="2000" b="1" dirty="0" err="1" smtClean="0"/>
              <a:t>cours</a:t>
            </a:r>
            <a:r>
              <a:rPr lang="en-US" sz="2000" b="1" dirty="0" smtClean="0"/>
              <a:t> </a:t>
            </a:r>
            <a:r>
              <a:rPr lang="en-US" sz="2000" b="1" dirty="0" err="1" smtClean="0"/>
              <a:t>yronne</a:t>
            </a:r>
            <a:r>
              <a:rPr lang="en-US" sz="2000" b="1" dirty="0" smtClean="0"/>
              <a:t>,</a:t>
            </a:r>
            <a:br>
              <a:rPr lang="en-US" sz="2000" b="1" dirty="0" smtClean="0"/>
            </a:br>
            <a:r>
              <a:rPr lang="en-US" sz="2000" b="1" dirty="0" smtClean="0"/>
              <a:t>9: And </a:t>
            </a:r>
            <a:r>
              <a:rPr lang="en-US" sz="2000" b="1" dirty="0" err="1" smtClean="0"/>
              <a:t>smale</a:t>
            </a:r>
            <a:r>
              <a:rPr lang="en-US" sz="2000" b="1" dirty="0" smtClean="0"/>
              <a:t> </a:t>
            </a:r>
            <a:r>
              <a:rPr lang="en-US" sz="2000" b="1" dirty="0" err="1" smtClean="0"/>
              <a:t>foweles</a:t>
            </a:r>
            <a:r>
              <a:rPr lang="en-US" sz="2000" b="1" dirty="0" smtClean="0"/>
              <a:t> </a:t>
            </a:r>
            <a:r>
              <a:rPr lang="en-US" sz="2000" b="1" dirty="0" err="1" smtClean="0"/>
              <a:t>maken</a:t>
            </a:r>
            <a:r>
              <a:rPr lang="en-US" sz="2000" b="1" dirty="0" smtClean="0"/>
              <a:t> </a:t>
            </a:r>
            <a:r>
              <a:rPr lang="en-US" sz="2000" b="1" dirty="0" err="1" smtClean="0"/>
              <a:t>melodye</a:t>
            </a:r>
            <a:r>
              <a:rPr lang="en-US" sz="2000" b="1" dirty="0" smtClean="0"/>
              <a:t>,</a:t>
            </a:r>
            <a:br>
              <a:rPr lang="en-US" sz="2000" b="1" dirty="0" smtClean="0"/>
            </a:br>
            <a:r>
              <a:rPr lang="en-US" sz="2000" b="1" dirty="0" smtClean="0"/>
              <a:t>10: That </a:t>
            </a:r>
            <a:r>
              <a:rPr lang="en-US" sz="2000" b="1" dirty="0" err="1" smtClean="0"/>
              <a:t>slepen</a:t>
            </a:r>
            <a:r>
              <a:rPr lang="en-US" sz="2000" b="1" dirty="0" smtClean="0"/>
              <a:t> al the </a:t>
            </a:r>
            <a:r>
              <a:rPr lang="en-US" sz="2000" b="1" dirty="0" err="1" smtClean="0"/>
              <a:t>nyght</a:t>
            </a:r>
            <a:r>
              <a:rPr lang="en-US" sz="2000" b="1" dirty="0" smtClean="0"/>
              <a:t> with open ye</a:t>
            </a:r>
            <a:br>
              <a:rPr lang="en-US" sz="2000" b="1" dirty="0" smtClean="0"/>
            </a:br>
            <a:r>
              <a:rPr lang="en-US" sz="2000" b="1" dirty="0" smtClean="0"/>
              <a:t>11: (so </a:t>
            </a:r>
            <a:r>
              <a:rPr lang="en-US" sz="2000" b="1" dirty="0" err="1" smtClean="0"/>
              <a:t>priketh</a:t>
            </a:r>
            <a:r>
              <a:rPr lang="en-US" sz="2000" b="1" dirty="0" smtClean="0"/>
              <a:t> hem nature in </a:t>
            </a:r>
            <a:r>
              <a:rPr lang="en-US" sz="2000" b="1" dirty="0" err="1" smtClean="0"/>
              <a:t>hir</a:t>
            </a:r>
            <a:r>
              <a:rPr lang="en-US" sz="2000" b="1" dirty="0" smtClean="0"/>
              <a:t> </a:t>
            </a:r>
            <a:r>
              <a:rPr lang="en-US" sz="2000" b="1" dirty="0" err="1" smtClean="0"/>
              <a:t>corages</a:t>
            </a:r>
            <a:r>
              <a:rPr lang="en-US" sz="2000" b="1" dirty="0" smtClean="0"/>
              <a:t>);</a:t>
            </a:r>
            <a:br>
              <a:rPr lang="en-US" sz="2000" b="1" dirty="0" smtClean="0"/>
            </a:br>
            <a:r>
              <a:rPr lang="en-US" sz="2000" b="1" dirty="0" smtClean="0"/>
              <a:t>12: </a:t>
            </a:r>
            <a:r>
              <a:rPr lang="en-US" sz="2000" b="1" dirty="0" err="1" smtClean="0"/>
              <a:t>Thanne</a:t>
            </a:r>
            <a:r>
              <a:rPr lang="en-US" sz="2000" b="1" dirty="0" smtClean="0"/>
              <a:t> </a:t>
            </a:r>
            <a:r>
              <a:rPr lang="en-US" sz="2000" b="1" dirty="0" err="1" smtClean="0"/>
              <a:t>longen</a:t>
            </a:r>
            <a:r>
              <a:rPr lang="en-US" sz="2000" b="1" dirty="0" smtClean="0"/>
              <a:t> folk to goon on pilgrimages</a:t>
            </a:r>
            <a:endParaRPr lang="it-IT" sz="2000" b="1" dirty="0"/>
          </a:p>
        </p:txBody>
      </p:sp>
      <p:pic>
        <p:nvPicPr>
          <p:cNvPr id="5" name="The Canterbury Tales Prologue in Middle English.mp3">
            <a:hlinkClick r:id="" action="ppaction://media"/>
          </p:cNvPr>
          <p:cNvPicPr>
            <a:picLocks noRot="1" noChangeAspect="1"/>
          </p:cNvPicPr>
          <p:nvPr>
            <a:audioFile r:link="rId1"/>
          </p:nvPr>
        </p:nvPicPr>
        <p:blipFill>
          <a:blip r:embed="rId3" cstate="print"/>
          <a:stretch>
            <a:fillRect/>
          </a:stretch>
        </p:blipFill>
        <p:spPr>
          <a:xfrm>
            <a:off x="8244408" y="5877272"/>
            <a:ext cx="304800" cy="304800"/>
          </a:xfrm>
          <a:prstGeom prst="rect">
            <a:avLst/>
          </a:prstGeom>
        </p:spPr>
      </p:pic>
      <p:sp>
        <p:nvSpPr>
          <p:cNvPr id="6" name="CasellaDiTesto 5"/>
          <p:cNvSpPr txBox="1"/>
          <p:nvPr/>
        </p:nvSpPr>
        <p:spPr>
          <a:xfrm>
            <a:off x="971600" y="620688"/>
            <a:ext cx="7272808"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3200" b="1" dirty="0" smtClean="0"/>
              <a:t>Canterbury </a:t>
            </a:r>
            <a:r>
              <a:rPr lang="it-IT" sz="3200" b="1" dirty="0" err="1" smtClean="0"/>
              <a:t>Tales</a:t>
            </a:r>
            <a:r>
              <a:rPr lang="it-IT" sz="3200" b="1" dirty="0" smtClean="0"/>
              <a:t>: </a:t>
            </a:r>
            <a:r>
              <a:rPr lang="it-IT" sz="3200" b="1" dirty="0" err="1" smtClean="0"/>
              <a:t>prologue</a:t>
            </a:r>
            <a:endParaRPr lang="it-IT" sz="32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4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836712"/>
            <a:ext cx="7488832"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4000" b="1" dirty="0" smtClean="0"/>
              <a:t>MODERN ENGLISH (</a:t>
            </a:r>
            <a:r>
              <a:rPr lang="it-IT" sz="4000" b="1" dirty="0" err="1" smtClean="0"/>
              <a:t>early</a:t>
            </a:r>
            <a:r>
              <a:rPr lang="it-IT" sz="4000" b="1" dirty="0" smtClean="0"/>
              <a:t>) </a:t>
            </a:r>
            <a:r>
              <a:rPr lang="it-IT" sz="2800" b="1" dirty="0" smtClean="0"/>
              <a:t>1500-1800</a:t>
            </a:r>
            <a:endParaRPr lang="it-IT" sz="2800" b="1" dirty="0"/>
          </a:p>
        </p:txBody>
      </p:sp>
      <p:sp>
        <p:nvSpPr>
          <p:cNvPr id="3" name="CasellaDiTesto 2"/>
          <p:cNvSpPr txBox="1"/>
          <p:nvPr/>
        </p:nvSpPr>
        <p:spPr>
          <a:xfrm>
            <a:off x="683568" y="2132856"/>
            <a:ext cx="792088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000" b="1" dirty="0" smtClean="0"/>
              <a:t>In 1476 </a:t>
            </a:r>
            <a:r>
              <a:rPr lang="it-IT" sz="2000" b="1" u="sng" dirty="0" smtClean="0"/>
              <a:t>William </a:t>
            </a:r>
            <a:r>
              <a:rPr lang="it-IT" sz="2000" b="1" u="sng" dirty="0" err="1" smtClean="0"/>
              <a:t>Caxton</a:t>
            </a:r>
            <a:r>
              <a:rPr lang="it-IT" sz="2000" b="1" u="sng" dirty="0" smtClean="0"/>
              <a:t> </a:t>
            </a:r>
            <a:r>
              <a:rPr lang="it-IT" sz="2000" b="1" dirty="0" err="1" smtClean="0"/>
              <a:t>introduced</a:t>
            </a:r>
            <a:r>
              <a:rPr lang="it-IT" sz="2000" b="1" dirty="0" smtClean="0"/>
              <a:t> the </a:t>
            </a:r>
            <a:r>
              <a:rPr lang="it-IT" sz="2000" b="1" dirty="0" err="1" smtClean="0"/>
              <a:t>printing</a:t>
            </a:r>
            <a:r>
              <a:rPr lang="it-IT" sz="2000" b="1" dirty="0" smtClean="0"/>
              <a:t> press in </a:t>
            </a:r>
            <a:r>
              <a:rPr lang="it-IT" sz="2000" b="1" dirty="0" err="1" smtClean="0"/>
              <a:t>Britain</a:t>
            </a:r>
            <a:r>
              <a:rPr lang="it-IT" sz="2000" b="1" dirty="0" smtClean="0"/>
              <a:t>. </a:t>
            </a:r>
            <a:r>
              <a:rPr lang="it-IT" sz="2000" b="1" dirty="0" err="1" smtClean="0"/>
              <a:t>This</a:t>
            </a:r>
            <a:r>
              <a:rPr lang="it-IT" sz="2000" b="1" dirty="0" smtClean="0"/>
              <a:t> </a:t>
            </a:r>
            <a:r>
              <a:rPr lang="it-IT" sz="2000" b="1" dirty="0" err="1" smtClean="0"/>
              <a:t>was</a:t>
            </a:r>
            <a:r>
              <a:rPr lang="it-IT" sz="2000" b="1" dirty="0" smtClean="0"/>
              <a:t> </a:t>
            </a:r>
            <a:r>
              <a:rPr lang="it-IT" sz="2000" b="1" dirty="0" err="1" smtClean="0"/>
              <a:t>an</a:t>
            </a:r>
            <a:r>
              <a:rPr lang="it-IT" sz="2000" b="1" dirty="0" smtClean="0"/>
              <a:t> </a:t>
            </a:r>
            <a:r>
              <a:rPr lang="it-IT" sz="2000" b="1" dirty="0" err="1" smtClean="0"/>
              <a:t>incredibly</a:t>
            </a:r>
            <a:r>
              <a:rPr lang="it-IT" sz="2000" b="1" dirty="0" smtClean="0"/>
              <a:t> </a:t>
            </a:r>
            <a:r>
              <a:rPr lang="it-IT" sz="2000" b="1" dirty="0" err="1" smtClean="0"/>
              <a:t>important</a:t>
            </a:r>
            <a:r>
              <a:rPr lang="it-IT" sz="2000" b="1" dirty="0" smtClean="0"/>
              <a:t> </a:t>
            </a:r>
            <a:r>
              <a:rPr lang="it-IT" sz="2000" b="1" dirty="0" err="1" smtClean="0"/>
              <a:t>event</a:t>
            </a:r>
            <a:r>
              <a:rPr lang="it-IT" sz="2000" b="1" dirty="0" smtClean="0"/>
              <a:t> </a:t>
            </a:r>
            <a:r>
              <a:rPr lang="it-IT" sz="2000" b="1" dirty="0" err="1" smtClean="0"/>
              <a:t>because</a:t>
            </a:r>
            <a:r>
              <a:rPr lang="it-IT" sz="2000" b="1" dirty="0" smtClean="0"/>
              <a:t> </a:t>
            </a:r>
            <a:r>
              <a:rPr lang="it-IT" sz="2000" b="1" dirty="0" err="1" smtClean="0"/>
              <a:t>it</a:t>
            </a:r>
            <a:r>
              <a:rPr lang="it-IT" sz="2000" b="1" dirty="0" smtClean="0"/>
              <a:t> </a:t>
            </a:r>
            <a:r>
              <a:rPr lang="it-IT" sz="2000" b="1" dirty="0" err="1" smtClean="0"/>
              <a:t>helped</a:t>
            </a:r>
            <a:r>
              <a:rPr lang="it-IT" sz="2000" b="1" dirty="0" smtClean="0"/>
              <a:t> </a:t>
            </a:r>
            <a:r>
              <a:rPr lang="it-IT" sz="2000" b="1" dirty="0" err="1" smtClean="0"/>
              <a:t>to</a:t>
            </a:r>
            <a:r>
              <a:rPr lang="it-IT" sz="2000" b="1" dirty="0" smtClean="0"/>
              <a:t> </a:t>
            </a:r>
            <a:r>
              <a:rPr lang="it-IT" sz="2000" b="1" dirty="0" err="1" smtClean="0"/>
              <a:t>unify</a:t>
            </a:r>
            <a:r>
              <a:rPr lang="it-IT" sz="2000" b="1" dirty="0" smtClean="0"/>
              <a:t> the </a:t>
            </a:r>
            <a:r>
              <a:rPr lang="it-IT" sz="2000" b="1" dirty="0" err="1" smtClean="0"/>
              <a:t>various</a:t>
            </a:r>
            <a:r>
              <a:rPr lang="it-IT" sz="2000" b="1" dirty="0" smtClean="0"/>
              <a:t> </a:t>
            </a:r>
            <a:r>
              <a:rPr lang="it-IT" sz="2000" b="1" dirty="0" err="1" smtClean="0"/>
              <a:t>dialects</a:t>
            </a:r>
            <a:r>
              <a:rPr lang="it-IT" sz="2000" b="1" dirty="0" smtClean="0"/>
              <a:t> and </a:t>
            </a:r>
            <a:r>
              <a:rPr lang="it-IT" sz="2000" b="1" dirty="0" err="1" smtClean="0"/>
              <a:t>spellings</a:t>
            </a:r>
            <a:r>
              <a:rPr lang="it-IT" sz="2000" b="1" dirty="0" smtClean="0"/>
              <a:t> </a:t>
            </a:r>
            <a:r>
              <a:rPr lang="it-IT" sz="2000" b="1" dirty="0" err="1" smtClean="0"/>
              <a:t>of</a:t>
            </a:r>
            <a:r>
              <a:rPr lang="it-IT" sz="2000" b="1" dirty="0" smtClean="0"/>
              <a:t> the </a:t>
            </a:r>
            <a:r>
              <a:rPr lang="it-IT" sz="2000" b="1" dirty="0" err="1" smtClean="0"/>
              <a:t>words</a:t>
            </a:r>
            <a:r>
              <a:rPr lang="it-IT" sz="2000" b="1" dirty="0" smtClean="0"/>
              <a:t> in the </a:t>
            </a:r>
            <a:r>
              <a:rPr lang="it-IT" sz="2000" b="1" dirty="0" err="1" smtClean="0"/>
              <a:t>Country</a:t>
            </a:r>
            <a:r>
              <a:rPr lang="it-IT" sz="2000" b="1" dirty="0" smtClean="0"/>
              <a:t>.</a:t>
            </a:r>
          </a:p>
          <a:p>
            <a:r>
              <a:rPr lang="it-IT" sz="2000" b="1" dirty="0" smtClean="0"/>
              <a:t>In </a:t>
            </a:r>
            <a:r>
              <a:rPr lang="it-IT" sz="2000" b="1" dirty="0" err="1" smtClean="0"/>
              <a:t>these</a:t>
            </a:r>
            <a:r>
              <a:rPr lang="it-IT" sz="2000" b="1" dirty="0" smtClean="0"/>
              <a:t> </a:t>
            </a:r>
            <a:r>
              <a:rPr lang="it-IT" sz="2000" b="1" dirty="0" err="1" smtClean="0"/>
              <a:t>centuries</a:t>
            </a:r>
            <a:r>
              <a:rPr lang="it-IT" sz="2000" b="1" dirty="0" smtClean="0"/>
              <a:t> the first </a:t>
            </a:r>
            <a:r>
              <a:rPr lang="it-IT" sz="2000" b="1" u="sng" dirty="0" err="1" smtClean="0"/>
              <a:t>Bible</a:t>
            </a:r>
            <a:r>
              <a:rPr lang="it-IT" sz="2000" b="1" dirty="0" smtClean="0"/>
              <a:t> in English </a:t>
            </a:r>
            <a:r>
              <a:rPr lang="it-IT" sz="2000" b="1" dirty="0" err="1" smtClean="0"/>
              <a:t>was</a:t>
            </a:r>
            <a:r>
              <a:rPr lang="it-IT" sz="2000" b="1" dirty="0" smtClean="0"/>
              <a:t> </a:t>
            </a:r>
            <a:r>
              <a:rPr lang="it-IT" sz="2000" b="1" dirty="0" err="1" smtClean="0"/>
              <a:t>printed</a:t>
            </a:r>
            <a:r>
              <a:rPr lang="it-IT" sz="2000" b="1" dirty="0" smtClean="0"/>
              <a:t> and the first </a:t>
            </a:r>
            <a:r>
              <a:rPr lang="it-IT" sz="2000" b="1" u="sng" dirty="0" smtClean="0"/>
              <a:t>English </a:t>
            </a:r>
            <a:r>
              <a:rPr lang="it-IT" sz="2000" b="1" u="sng" dirty="0" err="1" smtClean="0"/>
              <a:t>dictionary</a:t>
            </a:r>
            <a:r>
              <a:rPr lang="it-IT" sz="2000" b="1" u="sng" dirty="0" smtClean="0"/>
              <a:t> </a:t>
            </a:r>
            <a:r>
              <a:rPr lang="it-IT" sz="2000" b="1" dirty="0" err="1" smtClean="0"/>
              <a:t>was</a:t>
            </a:r>
            <a:r>
              <a:rPr lang="it-IT" sz="2000" b="1" dirty="0" smtClean="0"/>
              <a:t> </a:t>
            </a:r>
            <a:r>
              <a:rPr lang="it-IT" sz="2000" b="1" dirty="0" err="1" smtClean="0"/>
              <a:t>published</a:t>
            </a:r>
            <a:r>
              <a:rPr lang="it-IT" sz="2000" b="1" dirty="0" smtClean="0"/>
              <a:t>.</a:t>
            </a:r>
            <a:endParaRPr lang="it-IT" sz="2000" b="1" dirty="0"/>
          </a:p>
        </p:txBody>
      </p:sp>
      <p:pic>
        <p:nvPicPr>
          <p:cNvPr id="1026" name="Picture 2" descr="http://1.bp.blogspot.com/-Yq-u3A6bT6A/TXMe4ns9ZfI/AAAAAAAADlk/KkylU9QJ5PU/s1600/BookrideGeneva%2524%2524%2524%2524%2524%2524bible%2Bpic.jpg"/>
          <p:cNvPicPr>
            <a:picLocks noChangeAspect="1" noChangeArrowheads="1"/>
          </p:cNvPicPr>
          <p:nvPr/>
        </p:nvPicPr>
        <p:blipFill>
          <a:blip r:embed="rId2" cstate="print"/>
          <a:srcRect/>
          <a:stretch>
            <a:fillRect/>
          </a:stretch>
        </p:blipFill>
        <p:spPr bwMode="auto">
          <a:xfrm>
            <a:off x="2483768" y="4077072"/>
            <a:ext cx="3600400" cy="234251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692696"/>
            <a:ext cx="7632848"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4000" b="1" dirty="0" smtClean="0"/>
              <a:t>William Shakespeare</a:t>
            </a:r>
            <a:endParaRPr lang="it-IT" sz="4000" b="1" dirty="0"/>
          </a:p>
        </p:txBody>
      </p:sp>
      <p:sp>
        <p:nvSpPr>
          <p:cNvPr id="3" name="CasellaDiTesto 2"/>
          <p:cNvSpPr txBox="1"/>
          <p:nvPr/>
        </p:nvSpPr>
        <p:spPr>
          <a:xfrm>
            <a:off x="899592" y="2060848"/>
            <a:ext cx="2592288" cy="38164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200" b="1" dirty="0" smtClean="0"/>
              <a:t>Whatever the merits of the other contributions to this golden age, though, it is clear that one man, William Shakespeare, changed the English language in the late 16th and early 17th Century.</a:t>
            </a:r>
            <a:endParaRPr lang="it-IT" sz="2200" b="1" dirty="0"/>
          </a:p>
        </p:txBody>
      </p:sp>
      <p:pic>
        <p:nvPicPr>
          <p:cNvPr id="4" name="Immagine 3" descr="william-shakespeare_5029159247682.jpg"/>
          <p:cNvPicPr>
            <a:picLocks noChangeAspect="1"/>
          </p:cNvPicPr>
          <p:nvPr/>
        </p:nvPicPr>
        <p:blipFill>
          <a:blip r:embed="rId2" cstate="print"/>
          <a:stretch>
            <a:fillRect/>
          </a:stretch>
        </p:blipFill>
        <p:spPr>
          <a:xfrm>
            <a:off x="3707903" y="1844824"/>
            <a:ext cx="4850281" cy="46805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476672"/>
            <a:ext cx="705678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He personally coined about 2,000 neologisms or new words in his many works, including, </a:t>
            </a:r>
            <a:r>
              <a:rPr lang="en-US" i="1" dirty="0" smtClean="0"/>
              <a:t>monumental</a:t>
            </a:r>
            <a:r>
              <a:rPr lang="en-US" dirty="0" smtClean="0"/>
              <a:t>, </a:t>
            </a:r>
            <a:r>
              <a:rPr lang="en-US" i="1" dirty="0" err="1" smtClean="0"/>
              <a:t>majestic</a:t>
            </a:r>
            <a:r>
              <a:rPr lang="en-US" dirty="0" err="1" smtClean="0"/>
              <a:t>,</a:t>
            </a:r>
            <a:r>
              <a:rPr lang="en-US" i="1" dirty="0" err="1" smtClean="0"/>
              <a:t>obscene</a:t>
            </a:r>
            <a:r>
              <a:rPr lang="en-US" dirty="0" smtClean="0"/>
              <a:t>, </a:t>
            </a:r>
            <a:r>
              <a:rPr lang="en-US" i="1" dirty="0" smtClean="0"/>
              <a:t>homicid</a:t>
            </a:r>
            <a:r>
              <a:rPr lang="en-US" dirty="0" smtClean="0"/>
              <a:t>e,  </a:t>
            </a:r>
            <a:r>
              <a:rPr lang="en-US" i="1" dirty="0" smtClean="0"/>
              <a:t>assassination</a:t>
            </a:r>
            <a:r>
              <a:rPr lang="en-US" dirty="0" smtClean="0"/>
              <a:t>, </a:t>
            </a:r>
            <a:r>
              <a:rPr lang="en-US" i="1" dirty="0" smtClean="0"/>
              <a:t>courtship</a:t>
            </a:r>
            <a:r>
              <a:rPr lang="en-US" dirty="0" smtClean="0"/>
              <a:t>, </a:t>
            </a:r>
            <a:r>
              <a:rPr lang="en-US" i="1" dirty="0" smtClean="0"/>
              <a:t>eyeballs</a:t>
            </a:r>
            <a:r>
              <a:rPr lang="en-US" dirty="0" smtClean="0"/>
              <a:t>, </a:t>
            </a:r>
            <a:r>
              <a:rPr lang="en-US" i="1" dirty="0" smtClean="0"/>
              <a:t>accommodation</a:t>
            </a:r>
            <a:r>
              <a:rPr lang="en-US" dirty="0" smtClean="0"/>
              <a:t>, </a:t>
            </a:r>
            <a:r>
              <a:rPr lang="en-US" i="1" dirty="0" smtClean="0"/>
              <a:t>excellent</a:t>
            </a:r>
            <a:r>
              <a:rPr lang="en-US" dirty="0" smtClean="0"/>
              <a:t>, </a:t>
            </a:r>
            <a:r>
              <a:rPr lang="en-US" i="1" dirty="0" smtClean="0"/>
              <a:t>hurry</a:t>
            </a:r>
            <a:r>
              <a:rPr lang="en-US" dirty="0" smtClean="0"/>
              <a:t>, </a:t>
            </a:r>
            <a:r>
              <a:rPr lang="en-US" i="1" dirty="0" smtClean="0"/>
              <a:t>lonely</a:t>
            </a:r>
            <a:r>
              <a:rPr lang="en-US" b="1" dirty="0" smtClean="0"/>
              <a:t>, and hundreds of other terms still commonly used today. Almost one in ten of the words used by Shakespeare were his own invention!</a:t>
            </a:r>
            <a:endParaRPr lang="it-IT" b="1" dirty="0"/>
          </a:p>
        </p:txBody>
      </p:sp>
      <p:sp>
        <p:nvSpPr>
          <p:cNvPr id="3" name="CasellaDiTesto 2"/>
          <p:cNvSpPr txBox="1"/>
          <p:nvPr/>
        </p:nvSpPr>
        <p:spPr>
          <a:xfrm>
            <a:off x="899592" y="5445224"/>
            <a:ext cx="727280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smtClean="0"/>
              <a:t>Thee</a:t>
            </a:r>
            <a:r>
              <a:rPr lang="en-US" b="1" dirty="0" smtClean="0"/>
              <a:t>, </a:t>
            </a:r>
            <a:r>
              <a:rPr lang="en-US" b="1" i="1" dirty="0" smtClean="0"/>
              <a:t>thou</a:t>
            </a:r>
            <a:r>
              <a:rPr lang="en-US" b="1" dirty="0" smtClean="0"/>
              <a:t> and </a:t>
            </a:r>
            <a:r>
              <a:rPr lang="en-US" b="1" i="1" dirty="0" smtClean="0"/>
              <a:t>thy</a:t>
            </a:r>
            <a:r>
              <a:rPr lang="en-US" b="1" dirty="0" smtClean="0"/>
              <a:t> (signifying familiarity or social inferiority), were still </a:t>
            </a:r>
            <a:r>
              <a:rPr lang="en-US" b="1" dirty="0" err="1" smtClean="0"/>
              <a:t>present.</a:t>
            </a:r>
            <a:r>
              <a:rPr lang="en-US" b="1" i="1" dirty="0" err="1" smtClean="0"/>
              <a:t>Thee</a:t>
            </a:r>
            <a:r>
              <a:rPr lang="en-US" b="1" dirty="0" smtClean="0"/>
              <a:t> and </a:t>
            </a:r>
            <a:r>
              <a:rPr lang="en-US" b="1" i="1" dirty="0" smtClean="0"/>
              <a:t>thou</a:t>
            </a:r>
            <a:r>
              <a:rPr lang="en-US" b="1" dirty="0" smtClean="0"/>
              <a:t> disappeared almost completely by the middle of the 17th Century.</a:t>
            </a:r>
            <a:endParaRPr lang="it-IT" b="1" dirty="0"/>
          </a:p>
        </p:txBody>
      </p:sp>
      <p:pic>
        <p:nvPicPr>
          <p:cNvPr id="31750" name="Picture 6" descr="http://images2.fanpop.com/images/photos/7000000/black-and-white-romeo-and-juliet-1968-7058643-2133-1628.jpg"/>
          <p:cNvPicPr>
            <a:picLocks noChangeAspect="1" noChangeArrowheads="1"/>
          </p:cNvPicPr>
          <p:nvPr/>
        </p:nvPicPr>
        <p:blipFill>
          <a:blip r:embed="rId2" cstate="print"/>
          <a:srcRect/>
          <a:stretch>
            <a:fillRect/>
          </a:stretch>
        </p:blipFill>
        <p:spPr bwMode="auto">
          <a:xfrm>
            <a:off x="2555776" y="2492896"/>
            <a:ext cx="3744416" cy="28579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ma.gif"/>
          <p:cNvPicPr>
            <a:picLocks noChangeAspect="1"/>
          </p:cNvPicPr>
          <p:nvPr/>
        </p:nvPicPr>
        <p:blipFill>
          <a:blip r:embed="rId2" cstate="print"/>
          <a:stretch>
            <a:fillRect/>
          </a:stretch>
        </p:blipFill>
        <p:spPr>
          <a:xfrm>
            <a:off x="3563889" y="188640"/>
            <a:ext cx="4032448" cy="6408712"/>
          </a:xfrm>
          <a:prstGeom prst="rect">
            <a:avLst/>
          </a:prstGeom>
        </p:spPr>
      </p:pic>
      <p:sp>
        <p:nvSpPr>
          <p:cNvPr id="3" name="Rettangolo arrotondato 2"/>
          <p:cNvSpPr/>
          <p:nvPr/>
        </p:nvSpPr>
        <p:spPr>
          <a:xfrm>
            <a:off x="1115616" y="620688"/>
            <a:ext cx="1656184" cy="5544616"/>
          </a:xfrm>
          <a:prstGeom prst="roundRect">
            <a:avLst/>
          </a:prstGeom>
        </p:spPr>
        <p:style>
          <a:lnRef idx="3">
            <a:schemeClr val="lt1"/>
          </a:lnRef>
          <a:fillRef idx="1">
            <a:schemeClr val="accent6"/>
          </a:fillRef>
          <a:effectRef idx="1">
            <a:schemeClr val="accent6"/>
          </a:effectRef>
          <a:fontRef idx="minor">
            <a:schemeClr val="lt1"/>
          </a:fontRef>
        </p:style>
        <p:txBody>
          <a:bodyPr vert="wordArtVert" rtlCol="0" anchor="ctr"/>
          <a:lstStyle/>
          <a:p>
            <a:pPr algn="ctr"/>
            <a:r>
              <a:rPr lang="it-IT" sz="4000" b="1" dirty="0" smtClean="0"/>
              <a:t>SUMMARY</a:t>
            </a:r>
            <a:endParaRPr lang="it-IT"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764704"/>
            <a:ext cx="784887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000" b="1" dirty="0" err="1" smtClean="0"/>
              <a:t>Early</a:t>
            </a:r>
            <a:r>
              <a:rPr lang="it-IT" sz="2000" b="1" dirty="0" smtClean="0"/>
              <a:t> </a:t>
            </a:r>
            <a:r>
              <a:rPr lang="it-IT" sz="2000" b="1" dirty="0" err="1" smtClean="0"/>
              <a:t>Modern</a:t>
            </a:r>
            <a:r>
              <a:rPr lang="it-IT" sz="2000" b="1" dirty="0" smtClean="0"/>
              <a:t> English </a:t>
            </a:r>
            <a:r>
              <a:rPr lang="it-IT" sz="2000" b="1" dirty="0" err="1" smtClean="0"/>
              <a:t>had</a:t>
            </a:r>
            <a:r>
              <a:rPr lang="it-IT" sz="2000" b="1" dirty="0" smtClean="0"/>
              <a:t> a </a:t>
            </a:r>
            <a:r>
              <a:rPr lang="it-IT" sz="2000" b="1" dirty="0" err="1" smtClean="0">
                <a:hlinkClick r:id="rId2"/>
              </a:rPr>
              <a:t>different</a:t>
            </a:r>
            <a:r>
              <a:rPr lang="it-IT" sz="2000" b="1" dirty="0" smtClean="0">
                <a:hlinkClick r:id="rId2"/>
              </a:rPr>
              <a:t> </a:t>
            </a:r>
            <a:r>
              <a:rPr lang="it-IT" sz="2000" b="1" dirty="0" err="1" smtClean="0">
                <a:hlinkClick r:id="rId2"/>
              </a:rPr>
              <a:t>pronunciation</a:t>
            </a:r>
            <a:r>
              <a:rPr lang="it-IT" sz="2000" b="1" dirty="0" smtClean="0">
                <a:hlinkClick r:id="rId2"/>
              </a:rPr>
              <a:t> </a:t>
            </a:r>
            <a:r>
              <a:rPr lang="it-IT" sz="2000" b="1" dirty="0" err="1" smtClean="0"/>
              <a:t>from</a:t>
            </a:r>
            <a:r>
              <a:rPr lang="it-IT" sz="2000" b="1" dirty="0" smtClean="0"/>
              <a:t> </a:t>
            </a:r>
            <a:r>
              <a:rPr lang="it-IT" sz="2000" b="1" dirty="0" err="1" smtClean="0"/>
              <a:t>today</a:t>
            </a:r>
            <a:r>
              <a:rPr lang="it-IT" sz="2000" b="1" dirty="0" smtClean="0"/>
              <a:t>’s English. </a:t>
            </a:r>
          </a:p>
          <a:p>
            <a:r>
              <a:rPr lang="it-IT" sz="2000" b="1" dirty="0" smtClean="0"/>
              <a:t>So </a:t>
            </a:r>
            <a:r>
              <a:rPr lang="it-IT" sz="2000" b="1" dirty="0" err="1" smtClean="0"/>
              <a:t>sometimes</a:t>
            </a:r>
            <a:r>
              <a:rPr lang="it-IT" sz="2000" b="1" dirty="0" smtClean="0"/>
              <a:t> </a:t>
            </a:r>
            <a:r>
              <a:rPr lang="it-IT" sz="2000" b="1" dirty="0" err="1" smtClean="0"/>
              <a:t>we</a:t>
            </a:r>
            <a:r>
              <a:rPr lang="it-IT" sz="2000" b="1" dirty="0" smtClean="0"/>
              <a:t> </a:t>
            </a:r>
            <a:r>
              <a:rPr lang="it-IT" sz="2000" b="1" dirty="0" err="1" smtClean="0"/>
              <a:t>cannot</a:t>
            </a:r>
            <a:r>
              <a:rPr lang="it-IT" sz="2000" b="1" dirty="0" smtClean="0"/>
              <a:t> </a:t>
            </a:r>
            <a:r>
              <a:rPr lang="it-IT" sz="2000" b="1" dirty="0" err="1" smtClean="0"/>
              <a:t>appreciate</a:t>
            </a:r>
            <a:r>
              <a:rPr lang="it-IT" sz="2000" b="1" dirty="0" smtClean="0"/>
              <a:t>  </a:t>
            </a:r>
            <a:r>
              <a:rPr lang="it-IT" sz="2000" b="1" dirty="0" err="1" smtClean="0"/>
              <a:t>completely</a:t>
            </a:r>
            <a:r>
              <a:rPr lang="it-IT" sz="2000" b="1" dirty="0" smtClean="0"/>
              <a:t> </a:t>
            </a:r>
            <a:r>
              <a:rPr lang="it-IT" sz="2000" b="1" dirty="0" err="1" smtClean="0"/>
              <a:t>his</a:t>
            </a:r>
            <a:r>
              <a:rPr lang="it-IT" sz="2000" b="1" dirty="0" smtClean="0"/>
              <a:t> </a:t>
            </a:r>
            <a:r>
              <a:rPr lang="it-IT" sz="2000" b="1" dirty="0" err="1" smtClean="0"/>
              <a:t>works</a:t>
            </a:r>
            <a:r>
              <a:rPr lang="it-IT" sz="2000" b="1" dirty="0" smtClean="0"/>
              <a:t>..</a:t>
            </a:r>
            <a:endParaRPr lang="it-IT" sz="2000" b="1" dirty="0"/>
          </a:p>
        </p:txBody>
      </p:sp>
      <p:pic>
        <p:nvPicPr>
          <p:cNvPr id="30722" name="Picture 2" descr="http://www.insetdesigns.com/images/sonnet-116.jpg"/>
          <p:cNvPicPr>
            <a:picLocks noChangeAspect="1" noChangeArrowheads="1"/>
          </p:cNvPicPr>
          <p:nvPr/>
        </p:nvPicPr>
        <p:blipFill>
          <a:blip r:embed="rId3" cstate="print"/>
          <a:srcRect/>
          <a:stretch>
            <a:fillRect/>
          </a:stretch>
        </p:blipFill>
        <p:spPr bwMode="auto">
          <a:xfrm>
            <a:off x="683568" y="1844824"/>
            <a:ext cx="7620000" cy="47339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timeline (1).gif"/>
          <p:cNvPicPr>
            <a:picLocks noChangeAspect="1"/>
          </p:cNvPicPr>
          <p:nvPr/>
        </p:nvPicPr>
        <p:blipFill>
          <a:blip r:embed="rId2" cstate="print"/>
          <a:stretch>
            <a:fillRect/>
          </a:stretch>
        </p:blipFill>
        <p:spPr>
          <a:xfrm>
            <a:off x="0" y="1988840"/>
            <a:ext cx="9144000" cy="3888432"/>
          </a:xfrm>
          <a:prstGeom prst="rect">
            <a:avLst/>
          </a:prstGeom>
        </p:spPr>
      </p:pic>
      <p:sp>
        <p:nvSpPr>
          <p:cNvPr id="4" name="Rettangolo arrotondato 3"/>
          <p:cNvSpPr/>
          <p:nvPr/>
        </p:nvSpPr>
        <p:spPr>
          <a:xfrm>
            <a:off x="2411760" y="692696"/>
            <a:ext cx="4896544" cy="792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4000" b="1" dirty="0" smtClean="0"/>
              <a:t>TIMELINE</a:t>
            </a:r>
            <a:endParaRPr lang="it-IT" sz="4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75656" y="836712"/>
            <a:ext cx="5544616"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3600" b="1" dirty="0" smtClean="0"/>
              <a:t>BEFORE ENGLISH</a:t>
            </a:r>
            <a:endParaRPr lang="it-IT" sz="3600" b="1" dirty="0"/>
          </a:p>
        </p:txBody>
      </p:sp>
      <p:sp>
        <p:nvSpPr>
          <p:cNvPr id="5" name="CasellaDiTesto 4"/>
          <p:cNvSpPr txBox="1"/>
          <p:nvPr/>
        </p:nvSpPr>
        <p:spPr>
          <a:xfrm>
            <a:off x="539552" y="2420888"/>
            <a:ext cx="806489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b="1" i="1" dirty="0" smtClean="0">
                <a:solidFill>
                  <a:srgbClr val="C00000"/>
                </a:solidFill>
                <a:effectLst>
                  <a:outerShdw blurRad="38100" dist="38100" dir="2700000" algn="tl">
                    <a:srgbClr val="000000">
                      <a:alpha val="43137"/>
                    </a:srgbClr>
                  </a:outerShdw>
                </a:effectLst>
              </a:rPr>
              <a:t>200 </a:t>
            </a:r>
            <a:r>
              <a:rPr lang="it-IT" b="1" i="1" dirty="0" err="1" smtClean="0">
                <a:solidFill>
                  <a:srgbClr val="C00000"/>
                </a:solidFill>
                <a:effectLst>
                  <a:outerShdw blurRad="38100" dist="38100" dir="2700000" algn="tl">
                    <a:srgbClr val="000000">
                      <a:alpha val="43137"/>
                    </a:srgbClr>
                  </a:outerShdw>
                </a:effectLst>
              </a:rPr>
              <a:t>B.C.</a:t>
            </a:r>
            <a:r>
              <a:rPr lang="it-IT" b="1" i="1" dirty="0" smtClean="0">
                <a:solidFill>
                  <a:srgbClr val="C00000"/>
                </a:solidFill>
                <a:effectLst>
                  <a:outerShdw blurRad="38100" dist="38100" dir="2700000" algn="tl">
                    <a:srgbClr val="000000">
                      <a:alpha val="43137"/>
                    </a:srgbClr>
                  </a:outerShdw>
                </a:effectLst>
              </a:rPr>
              <a:t> </a:t>
            </a:r>
            <a:r>
              <a:rPr lang="it-IT" b="1" dirty="0" smtClean="0"/>
              <a:t>THE FIRST INHABITANTS OF THE BRITISH ISLES SPOKE CELTIC.</a:t>
            </a:r>
          </a:p>
          <a:p>
            <a:endParaRPr lang="it-IT" b="1" dirty="0" smtClean="0"/>
          </a:p>
          <a:p>
            <a:r>
              <a:rPr lang="it-IT" b="1" dirty="0" smtClean="0"/>
              <a:t>THERE ARE CELTIC PLACE NAMES IN BRITAIN: </a:t>
            </a:r>
            <a:r>
              <a:rPr lang="it-IT" b="1" i="1" dirty="0" smtClean="0"/>
              <a:t>AVON</a:t>
            </a:r>
            <a:r>
              <a:rPr lang="it-IT" b="1" dirty="0" smtClean="0"/>
              <a:t> = RIVER, </a:t>
            </a:r>
            <a:r>
              <a:rPr lang="it-IT" b="1" i="1" dirty="0" smtClean="0"/>
              <a:t>DOVER</a:t>
            </a:r>
            <a:r>
              <a:rPr lang="it-IT" b="1" dirty="0" smtClean="0"/>
              <a:t> = WATER</a:t>
            </a:r>
            <a:endParaRPr lang="it-IT" b="1" dirty="0"/>
          </a:p>
        </p:txBody>
      </p:sp>
      <p:pic>
        <p:nvPicPr>
          <p:cNvPr id="6146" name="Picture 2" descr="http://balor.altervista.org/_altervista_ht/Celti_imm/Societa/belteinne.gif"/>
          <p:cNvPicPr>
            <a:picLocks noChangeAspect="1" noChangeArrowheads="1"/>
          </p:cNvPicPr>
          <p:nvPr/>
        </p:nvPicPr>
        <p:blipFill>
          <a:blip r:embed="rId2" cstate="print"/>
          <a:srcRect/>
          <a:stretch>
            <a:fillRect/>
          </a:stretch>
        </p:blipFill>
        <p:spPr bwMode="auto">
          <a:xfrm>
            <a:off x="7308304" y="1556792"/>
            <a:ext cx="1314450" cy="1143001"/>
          </a:xfrm>
          <a:prstGeom prst="rect">
            <a:avLst/>
          </a:prstGeom>
        </p:spPr>
        <p:style>
          <a:lnRef idx="1">
            <a:schemeClr val="accent6"/>
          </a:lnRef>
          <a:fillRef idx="2">
            <a:schemeClr val="accent6"/>
          </a:fillRef>
          <a:effectRef idx="1">
            <a:schemeClr val="accent6"/>
          </a:effectRef>
          <a:fontRef idx="minor">
            <a:schemeClr val="dk1"/>
          </a:fontRef>
        </p:style>
      </p:pic>
      <p:pic>
        <p:nvPicPr>
          <p:cNvPr id="6148" name="Picture 4" descr="http://4.bp.blogspot.com/-ARBmi-MQikM/UJJngNmazQI/AAAAAAAABkA/QEJ5Eb496m0/s1600/soldato-romano-asterix.jpg"/>
          <p:cNvPicPr>
            <a:picLocks noChangeAspect="1" noChangeArrowheads="1"/>
          </p:cNvPicPr>
          <p:nvPr/>
        </p:nvPicPr>
        <p:blipFill>
          <a:blip r:embed="rId3" cstate="print"/>
          <a:srcRect/>
          <a:stretch>
            <a:fillRect/>
          </a:stretch>
        </p:blipFill>
        <p:spPr bwMode="auto">
          <a:xfrm>
            <a:off x="611560" y="3861048"/>
            <a:ext cx="2013126" cy="1872208"/>
          </a:xfrm>
          <a:prstGeom prst="rect">
            <a:avLst/>
          </a:prstGeom>
          <a:noFill/>
        </p:spPr>
      </p:pic>
      <p:sp>
        <p:nvSpPr>
          <p:cNvPr id="7" name="CasellaDiTesto 6"/>
          <p:cNvSpPr txBox="1"/>
          <p:nvPr/>
        </p:nvSpPr>
        <p:spPr>
          <a:xfrm>
            <a:off x="2843808" y="3861048"/>
            <a:ext cx="597666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b="1" i="1" dirty="0" smtClean="0">
                <a:solidFill>
                  <a:srgbClr val="C00000"/>
                </a:solidFill>
                <a:effectLst>
                  <a:outerShdw blurRad="38100" dist="38100" dir="2700000" algn="tl">
                    <a:srgbClr val="000000">
                      <a:alpha val="43137"/>
                    </a:srgbClr>
                  </a:outerShdw>
                </a:effectLst>
              </a:rPr>
              <a:t>55 A.D. </a:t>
            </a:r>
            <a:r>
              <a:rPr lang="it-IT" b="1" dirty="0" smtClean="0"/>
              <a:t>THE ROMANS SPOKE LATIN IN BRITAIN, BUT THE BRITISH DID NOT.</a:t>
            </a:r>
          </a:p>
          <a:p>
            <a:endParaRPr lang="it-IT" b="1" dirty="0"/>
          </a:p>
          <a:p>
            <a:r>
              <a:rPr lang="it-IT" b="1" dirty="0" smtClean="0"/>
              <a:t>PLACE NAMES: </a:t>
            </a:r>
            <a:r>
              <a:rPr lang="it-IT" i="1" dirty="0" smtClean="0"/>
              <a:t>Win</a:t>
            </a:r>
            <a:r>
              <a:rPr lang="it-IT" i="1" u="sng" dirty="0" smtClean="0"/>
              <a:t>chester</a:t>
            </a:r>
            <a:r>
              <a:rPr lang="it-IT" i="1" dirty="0" smtClean="0"/>
              <a:t>, </a:t>
            </a:r>
            <a:r>
              <a:rPr lang="it-IT" i="1" dirty="0"/>
              <a:t>L</a:t>
            </a:r>
            <a:r>
              <a:rPr lang="it-IT" i="1" dirty="0" smtClean="0"/>
              <a:t>an</a:t>
            </a:r>
            <a:r>
              <a:rPr lang="it-IT" i="1" u="sng" dirty="0" smtClean="0"/>
              <a:t>caster,</a:t>
            </a:r>
            <a:r>
              <a:rPr lang="it-IT" i="1" dirty="0" smtClean="0"/>
              <a:t> Man</a:t>
            </a:r>
            <a:r>
              <a:rPr lang="it-IT" i="1" u="sng" dirty="0" smtClean="0"/>
              <a:t>chester</a:t>
            </a:r>
            <a:r>
              <a:rPr lang="it-IT" i="1" dirty="0" smtClean="0"/>
              <a:t>  </a:t>
            </a:r>
            <a:r>
              <a:rPr lang="it-IT" b="1" dirty="0" smtClean="0"/>
              <a:t>(</a:t>
            </a:r>
            <a:r>
              <a:rPr lang="it-IT" b="1" dirty="0" err="1" smtClean="0"/>
              <a:t>from</a:t>
            </a:r>
            <a:r>
              <a:rPr lang="it-IT" b="1" dirty="0" smtClean="0"/>
              <a:t> “castra” = </a:t>
            </a:r>
            <a:r>
              <a:rPr lang="it-IT" b="1" dirty="0" err="1" smtClean="0"/>
              <a:t>camp</a:t>
            </a:r>
            <a:r>
              <a:rPr lang="it-IT" b="1" dirty="0" smtClean="0"/>
              <a:t>)</a:t>
            </a:r>
            <a:endParaRPr lang="it-IT"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4" y="1124744"/>
            <a:ext cx="561662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3600" b="1" dirty="0" smtClean="0"/>
              <a:t>OLD ENGLISH </a:t>
            </a:r>
            <a:r>
              <a:rPr lang="it-IT" sz="2800" b="1" dirty="0" smtClean="0"/>
              <a:t>(500 – 1100)</a:t>
            </a:r>
            <a:endParaRPr lang="it-IT" sz="2800" b="1" dirty="0"/>
          </a:p>
        </p:txBody>
      </p:sp>
      <p:pic>
        <p:nvPicPr>
          <p:cNvPr id="4" name="Immagine 3" descr="germanic_invasions.jpg"/>
          <p:cNvPicPr>
            <a:picLocks noChangeAspect="1"/>
          </p:cNvPicPr>
          <p:nvPr/>
        </p:nvPicPr>
        <p:blipFill>
          <a:blip r:embed="rId2" cstate="print"/>
          <a:stretch>
            <a:fillRect/>
          </a:stretch>
        </p:blipFill>
        <p:spPr>
          <a:xfrm>
            <a:off x="1619672" y="2420888"/>
            <a:ext cx="5544616" cy="36178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293096"/>
            <a:ext cx="7848872"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000" b="1" dirty="0" err="1" smtClean="0"/>
              <a:t>Germanic</a:t>
            </a:r>
            <a:r>
              <a:rPr lang="it-IT" sz="2000" b="1" dirty="0" smtClean="0"/>
              <a:t> </a:t>
            </a:r>
            <a:r>
              <a:rPr lang="it-IT" sz="2000" b="1" dirty="0" err="1" smtClean="0"/>
              <a:t>invaders</a:t>
            </a:r>
            <a:r>
              <a:rPr lang="it-IT" sz="2000" b="1" dirty="0" smtClean="0"/>
              <a:t> – the ANGLES, the  SAXONS and the JUTES </a:t>
            </a:r>
            <a:r>
              <a:rPr lang="it-IT" sz="2000" b="1" dirty="0" err="1" smtClean="0"/>
              <a:t>occupied</a:t>
            </a:r>
            <a:r>
              <a:rPr lang="it-IT" sz="2000" b="1" dirty="0" smtClean="0"/>
              <a:t> </a:t>
            </a:r>
            <a:r>
              <a:rPr lang="it-IT" sz="2000" b="1" dirty="0" err="1" smtClean="0"/>
              <a:t>Britain</a:t>
            </a:r>
            <a:r>
              <a:rPr lang="it-IT" sz="2000" b="1" dirty="0" smtClean="0"/>
              <a:t> and </a:t>
            </a:r>
            <a:r>
              <a:rPr lang="it-IT" sz="2000" b="1" dirty="0" err="1" smtClean="0"/>
              <a:t>pushed</a:t>
            </a:r>
            <a:r>
              <a:rPr lang="it-IT" sz="2000" b="1" dirty="0" smtClean="0"/>
              <a:t> the </a:t>
            </a:r>
            <a:r>
              <a:rPr lang="it-IT" sz="2000" b="1" dirty="0" err="1" smtClean="0"/>
              <a:t>Celts</a:t>
            </a:r>
            <a:r>
              <a:rPr lang="it-IT" sz="2000" b="1" dirty="0" smtClean="0"/>
              <a:t> </a:t>
            </a:r>
            <a:r>
              <a:rPr lang="it-IT" sz="2000" b="1" dirty="0" err="1" smtClean="0"/>
              <a:t>to</a:t>
            </a:r>
            <a:r>
              <a:rPr lang="it-IT" sz="2000" b="1" dirty="0" smtClean="0"/>
              <a:t> the </a:t>
            </a:r>
            <a:r>
              <a:rPr lang="it-IT" sz="2000" b="1" dirty="0" err="1" smtClean="0"/>
              <a:t>borders</a:t>
            </a:r>
            <a:r>
              <a:rPr lang="it-IT" sz="2000" b="1" dirty="0" smtClean="0"/>
              <a:t>. </a:t>
            </a:r>
            <a:r>
              <a:rPr lang="it-IT" sz="2000" b="1" dirty="0" err="1" smtClean="0"/>
              <a:t>They</a:t>
            </a:r>
            <a:r>
              <a:rPr lang="it-IT" sz="2000" b="1" dirty="0" smtClean="0"/>
              <a:t> </a:t>
            </a:r>
            <a:r>
              <a:rPr lang="it-IT" sz="2000" b="1" dirty="0" err="1" smtClean="0"/>
              <a:t>called</a:t>
            </a:r>
            <a:r>
              <a:rPr lang="it-IT" sz="2000" b="1" dirty="0" smtClean="0"/>
              <a:t> </a:t>
            </a:r>
            <a:r>
              <a:rPr lang="it-IT" sz="2000" b="1" dirty="0" err="1" smtClean="0"/>
              <a:t>their</a:t>
            </a:r>
            <a:r>
              <a:rPr lang="it-IT" sz="2000" b="1" dirty="0" smtClean="0"/>
              <a:t> </a:t>
            </a:r>
            <a:r>
              <a:rPr lang="it-IT" sz="2000" b="1" dirty="0" err="1" smtClean="0"/>
              <a:t>language</a:t>
            </a:r>
            <a:r>
              <a:rPr lang="it-IT" sz="2000" b="1" dirty="0" smtClean="0"/>
              <a:t> </a:t>
            </a:r>
            <a:r>
              <a:rPr lang="it-IT" sz="2000" b="1" u="sng" dirty="0" smtClean="0"/>
              <a:t>“</a:t>
            </a:r>
            <a:r>
              <a:rPr lang="it-IT" sz="2000" b="1" u="sng" dirty="0" err="1" smtClean="0"/>
              <a:t>Englisc</a:t>
            </a:r>
            <a:r>
              <a:rPr lang="it-IT" sz="2000" b="1" u="sng" dirty="0" smtClean="0"/>
              <a:t>”.</a:t>
            </a:r>
          </a:p>
          <a:p>
            <a:endParaRPr lang="it-IT" sz="2000" b="1" dirty="0"/>
          </a:p>
          <a:p>
            <a:r>
              <a:rPr lang="it-IT" sz="2000" b="1" dirty="0" smtClean="0"/>
              <a:t>The </a:t>
            </a:r>
            <a:r>
              <a:rPr lang="it-IT" sz="2000" b="1" dirty="0" err="1" smtClean="0"/>
              <a:t>basic</a:t>
            </a:r>
            <a:r>
              <a:rPr lang="it-IT" sz="2000" b="1" dirty="0" smtClean="0"/>
              <a:t> </a:t>
            </a:r>
            <a:r>
              <a:rPr lang="it-IT" sz="2000" b="1" dirty="0" err="1" smtClean="0"/>
              <a:t>words</a:t>
            </a:r>
            <a:r>
              <a:rPr lang="it-IT" sz="2000" b="1" dirty="0" smtClean="0"/>
              <a:t> </a:t>
            </a:r>
            <a:r>
              <a:rPr lang="it-IT" sz="2000" b="1" dirty="0" err="1" smtClean="0"/>
              <a:t>of</a:t>
            </a:r>
            <a:r>
              <a:rPr lang="it-IT" sz="2000" b="1" dirty="0" smtClean="0"/>
              <a:t> English are </a:t>
            </a:r>
            <a:r>
              <a:rPr lang="it-IT" sz="2000" b="1" dirty="0" err="1" smtClean="0"/>
              <a:t>of</a:t>
            </a:r>
            <a:r>
              <a:rPr lang="it-IT" sz="2000" b="1" dirty="0" smtClean="0"/>
              <a:t> Anglo </a:t>
            </a:r>
            <a:r>
              <a:rPr lang="it-IT" sz="2000" b="1" dirty="0" err="1" smtClean="0"/>
              <a:t>Saxon</a:t>
            </a:r>
            <a:r>
              <a:rPr lang="it-IT" sz="2000" b="1" dirty="0" smtClean="0"/>
              <a:t> </a:t>
            </a:r>
            <a:r>
              <a:rPr lang="it-IT" sz="2000" b="1" dirty="0" err="1" smtClean="0"/>
              <a:t>origin</a:t>
            </a:r>
            <a:r>
              <a:rPr lang="it-IT" sz="2000" b="1" dirty="0" smtClean="0"/>
              <a:t>. </a:t>
            </a:r>
            <a:endParaRPr lang="it-IT" sz="2000" b="1" dirty="0"/>
          </a:p>
          <a:p>
            <a:r>
              <a:rPr lang="it-IT" sz="2000" b="1" dirty="0" smtClean="0"/>
              <a:t>Ex: </a:t>
            </a:r>
            <a:r>
              <a:rPr lang="it-IT" sz="2000" i="1" dirty="0" err="1" smtClean="0"/>
              <a:t>father</a:t>
            </a:r>
            <a:r>
              <a:rPr lang="it-IT" sz="2000" i="1" dirty="0" smtClean="0"/>
              <a:t>, man, </a:t>
            </a:r>
            <a:r>
              <a:rPr lang="it-IT" sz="2000" i="1" dirty="0" err="1" smtClean="0"/>
              <a:t>child</a:t>
            </a:r>
            <a:r>
              <a:rPr lang="it-IT" sz="2000" i="1" dirty="0" smtClean="0"/>
              <a:t>, </a:t>
            </a:r>
            <a:r>
              <a:rPr lang="it-IT" sz="2000" i="1" dirty="0" err="1" smtClean="0"/>
              <a:t>you</a:t>
            </a:r>
            <a:r>
              <a:rPr lang="it-IT" sz="2000" i="1" dirty="0" smtClean="0"/>
              <a:t>, drive, work, </a:t>
            </a:r>
            <a:r>
              <a:rPr lang="it-IT" sz="2000" i="1" dirty="0" err="1" smtClean="0"/>
              <a:t>pig</a:t>
            </a:r>
            <a:r>
              <a:rPr lang="it-IT" sz="2000" i="1" dirty="0" smtClean="0"/>
              <a:t>, </a:t>
            </a:r>
            <a:r>
              <a:rPr lang="it-IT" sz="2000" i="1" dirty="0" err="1" smtClean="0"/>
              <a:t>this</a:t>
            </a:r>
            <a:r>
              <a:rPr lang="it-IT" sz="2000" i="1" dirty="0" smtClean="0"/>
              <a:t>, dog, </a:t>
            </a:r>
            <a:r>
              <a:rPr lang="it-IT" sz="2000" i="1" dirty="0" err="1" smtClean="0"/>
              <a:t>wife</a:t>
            </a:r>
            <a:r>
              <a:rPr lang="it-IT" sz="2000" i="1" dirty="0" smtClean="0"/>
              <a:t>, </a:t>
            </a:r>
            <a:r>
              <a:rPr lang="it-IT" sz="2000" i="1" dirty="0" err="1" smtClean="0"/>
              <a:t>daughter</a:t>
            </a:r>
            <a:r>
              <a:rPr lang="it-IT" sz="2000" i="1" dirty="0" smtClean="0"/>
              <a:t>, house, people, family, water, </a:t>
            </a:r>
            <a:r>
              <a:rPr lang="it-IT" sz="2000" i="1" dirty="0" err="1" smtClean="0"/>
              <a:t>time</a:t>
            </a:r>
            <a:r>
              <a:rPr lang="it-IT" sz="2000" i="1" dirty="0" smtClean="0"/>
              <a:t>, </a:t>
            </a:r>
            <a:r>
              <a:rPr lang="it-IT" sz="2000" i="1" dirty="0" err="1" smtClean="0"/>
              <a:t>fish</a:t>
            </a:r>
            <a:r>
              <a:rPr lang="it-IT" sz="2000" i="1" dirty="0" smtClean="0"/>
              <a:t>, look, night, </a:t>
            </a:r>
            <a:r>
              <a:rPr lang="it-IT" sz="2000" i="1" dirty="0" err="1" smtClean="0"/>
              <a:t>day</a:t>
            </a:r>
            <a:r>
              <a:rPr lang="it-IT" sz="2000" i="1" dirty="0" smtClean="0"/>
              <a:t>, </a:t>
            </a:r>
            <a:r>
              <a:rPr lang="it-IT" sz="2000" i="1" dirty="0" err="1" smtClean="0"/>
              <a:t>sun</a:t>
            </a:r>
            <a:r>
              <a:rPr lang="it-IT" sz="2000" i="1" dirty="0" smtClean="0"/>
              <a:t>, </a:t>
            </a:r>
            <a:r>
              <a:rPr lang="it-IT" sz="2000" i="1" dirty="0" err="1" smtClean="0"/>
              <a:t>what</a:t>
            </a:r>
            <a:r>
              <a:rPr lang="it-IT" sz="2000" i="1" dirty="0" smtClean="0"/>
              <a:t>, some</a:t>
            </a:r>
            <a:endParaRPr lang="it-IT" sz="2000" i="1" dirty="0"/>
          </a:p>
        </p:txBody>
      </p:sp>
      <p:pic>
        <p:nvPicPr>
          <p:cNvPr id="4098" name="Picture 2" descr="Anglo-Saxon Kingdoms (Heptarchy) c. 650"/>
          <p:cNvPicPr>
            <a:picLocks noChangeAspect="1" noChangeArrowheads="1"/>
          </p:cNvPicPr>
          <p:nvPr/>
        </p:nvPicPr>
        <p:blipFill>
          <a:blip r:embed="rId2" cstate="print"/>
          <a:srcRect/>
          <a:stretch>
            <a:fillRect/>
          </a:stretch>
        </p:blipFill>
        <p:spPr bwMode="auto">
          <a:xfrm>
            <a:off x="2987824" y="332656"/>
            <a:ext cx="2787406" cy="39604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nglo_saxon_runes.gif"/>
          <p:cNvPicPr>
            <a:picLocks noChangeAspect="1"/>
          </p:cNvPicPr>
          <p:nvPr/>
        </p:nvPicPr>
        <p:blipFill>
          <a:blip r:embed="rId2" cstate="print"/>
          <a:stretch>
            <a:fillRect/>
          </a:stretch>
        </p:blipFill>
        <p:spPr>
          <a:xfrm>
            <a:off x="3491879" y="980728"/>
            <a:ext cx="5273449" cy="5040560"/>
          </a:xfrm>
          <a:prstGeom prst="rect">
            <a:avLst/>
          </a:prstGeom>
        </p:spPr>
      </p:pic>
      <p:sp>
        <p:nvSpPr>
          <p:cNvPr id="3" name="CasellaDiTesto 2"/>
          <p:cNvSpPr txBox="1"/>
          <p:nvPr/>
        </p:nvSpPr>
        <p:spPr>
          <a:xfrm>
            <a:off x="1115616" y="1124744"/>
            <a:ext cx="1296144"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a:t>The Celts and the early Anglo-Saxons used an alphabet of </a:t>
            </a:r>
            <a:r>
              <a:rPr lang="en-US" sz="2000" b="1" u="sng" dirty="0" smtClean="0">
                <a:effectLst>
                  <a:outerShdw blurRad="38100" dist="38100" dir="2700000" algn="tl">
                    <a:srgbClr val="000000">
                      <a:alpha val="43137"/>
                    </a:srgbClr>
                  </a:outerShdw>
                </a:effectLst>
              </a:rPr>
              <a:t>RUNES</a:t>
            </a:r>
            <a:r>
              <a:rPr lang="en-US" sz="2000" b="1" dirty="0" smtClean="0"/>
              <a:t>, originally </a:t>
            </a:r>
            <a:r>
              <a:rPr lang="en-US" sz="2000" b="1" dirty="0"/>
              <a:t>developed for scratching onto wood or stone. </a:t>
            </a:r>
            <a:endParaRPr lang="it-IT"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908720"/>
            <a:ext cx="6192688"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3600" b="1" dirty="0" smtClean="0"/>
              <a:t>THE CHRISTIAN MISSIONARIES</a:t>
            </a:r>
            <a:endParaRPr lang="it-IT" sz="3600" b="1" dirty="0"/>
          </a:p>
        </p:txBody>
      </p:sp>
      <p:sp>
        <p:nvSpPr>
          <p:cNvPr id="3" name="CasellaDiTesto 2"/>
          <p:cNvSpPr txBox="1"/>
          <p:nvPr/>
        </p:nvSpPr>
        <p:spPr>
          <a:xfrm>
            <a:off x="611560" y="1916832"/>
            <a:ext cx="784887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b="1" dirty="0" smtClean="0"/>
              <a:t>St. </a:t>
            </a:r>
            <a:r>
              <a:rPr lang="it-IT" b="1" dirty="0" err="1" smtClean="0"/>
              <a:t>Augustine</a:t>
            </a:r>
            <a:r>
              <a:rPr lang="it-IT" b="1" dirty="0" smtClean="0"/>
              <a:t> and </a:t>
            </a:r>
            <a:r>
              <a:rPr lang="it-IT" b="1" dirty="0" err="1" smtClean="0"/>
              <a:t>other</a:t>
            </a:r>
            <a:r>
              <a:rPr lang="it-IT" b="1" dirty="0" smtClean="0"/>
              <a:t> Christian </a:t>
            </a:r>
            <a:r>
              <a:rPr lang="it-IT" b="1" dirty="0" err="1" smtClean="0"/>
              <a:t>missionaries</a:t>
            </a:r>
            <a:r>
              <a:rPr lang="it-IT" b="1" dirty="0" smtClean="0"/>
              <a:t> </a:t>
            </a:r>
            <a:r>
              <a:rPr lang="it-IT" b="1" dirty="0" err="1" smtClean="0"/>
              <a:t>converted</a:t>
            </a:r>
            <a:r>
              <a:rPr lang="it-IT" b="1" dirty="0" smtClean="0"/>
              <a:t> the </a:t>
            </a:r>
            <a:r>
              <a:rPr lang="it-IT" b="1" dirty="0" err="1" smtClean="0"/>
              <a:t>British</a:t>
            </a:r>
            <a:r>
              <a:rPr lang="it-IT" b="1" dirty="0" smtClean="0"/>
              <a:t> </a:t>
            </a:r>
            <a:r>
              <a:rPr lang="it-IT" b="1" dirty="0" err="1" smtClean="0"/>
              <a:t>to</a:t>
            </a:r>
            <a:r>
              <a:rPr lang="it-IT" b="1" dirty="0" smtClean="0"/>
              <a:t> </a:t>
            </a:r>
            <a:r>
              <a:rPr lang="it-IT" b="1" dirty="0" err="1" smtClean="0"/>
              <a:t>Christianity</a:t>
            </a:r>
            <a:r>
              <a:rPr lang="it-IT" b="1" dirty="0" smtClean="0"/>
              <a:t>. </a:t>
            </a:r>
            <a:r>
              <a:rPr lang="it-IT" b="1" dirty="0" err="1" smtClean="0"/>
              <a:t>They</a:t>
            </a:r>
            <a:r>
              <a:rPr lang="it-IT" b="1" dirty="0" smtClean="0"/>
              <a:t> </a:t>
            </a:r>
            <a:r>
              <a:rPr lang="it-IT" b="1" dirty="0" err="1" smtClean="0"/>
              <a:t>brought</a:t>
            </a:r>
            <a:r>
              <a:rPr lang="it-IT" b="1" dirty="0" smtClean="0"/>
              <a:t> the </a:t>
            </a:r>
            <a:r>
              <a:rPr lang="it-IT" b="1" dirty="0" err="1" smtClean="0"/>
              <a:t>Bible</a:t>
            </a:r>
            <a:r>
              <a:rPr lang="it-IT" b="1" dirty="0" smtClean="0"/>
              <a:t> and </a:t>
            </a:r>
            <a:r>
              <a:rPr lang="it-IT" b="1" dirty="0" err="1" smtClean="0"/>
              <a:t>other</a:t>
            </a:r>
            <a:r>
              <a:rPr lang="it-IT" b="1" dirty="0" smtClean="0"/>
              <a:t> </a:t>
            </a:r>
            <a:r>
              <a:rPr lang="it-IT" b="1" dirty="0" err="1" smtClean="0"/>
              <a:t>books</a:t>
            </a:r>
            <a:r>
              <a:rPr lang="it-IT" b="1" dirty="0" smtClean="0"/>
              <a:t>.</a:t>
            </a:r>
          </a:p>
          <a:p>
            <a:endParaRPr lang="it-IT" b="1" dirty="0" smtClean="0"/>
          </a:p>
          <a:p>
            <a:r>
              <a:rPr lang="it-IT" b="1" dirty="0"/>
              <a:t> </a:t>
            </a:r>
            <a:r>
              <a:rPr lang="it-IT" b="1" dirty="0" smtClean="0"/>
              <a:t>ex:   </a:t>
            </a:r>
            <a:r>
              <a:rPr lang="it-IT" i="1" dirty="0" err="1" smtClean="0"/>
              <a:t>fork</a:t>
            </a:r>
            <a:r>
              <a:rPr lang="it-IT" i="1" dirty="0" smtClean="0"/>
              <a:t>, </a:t>
            </a:r>
            <a:r>
              <a:rPr lang="it-IT" i="1" dirty="0" err="1" smtClean="0"/>
              <a:t>school</a:t>
            </a:r>
            <a:r>
              <a:rPr lang="it-IT" i="1" dirty="0" smtClean="0"/>
              <a:t>,  spider, </a:t>
            </a:r>
            <a:r>
              <a:rPr lang="it-IT" i="1" dirty="0" err="1" smtClean="0"/>
              <a:t>tower</a:t>
            </a:r>
            <a:r>
              <a:rPr lang="it-IT" i="1" dirty="0" smtClean="0"/>
              <a:t>, rose, </a:t>
            </a:r>
            <a:r>
              <a:rPr lang="it-IT" i="1" dirty="0" err="1" smtClean="0"/>
              <a:t>lily</a:t>
            </a:r>
            <a:r>
              <a:rPr lang="it-IT" i="1" dirty="0" smtClean="0"/>
              <a:t>, cross, </a:t>
            </a:r>
            <a:r>
              <a:rPr lang="it-IT" i="1" dirty="0" err="1" smtClean="0"/>
              <a:t>paradise</a:t>
            </a:r>
            <a:r>
              <a:rPr lang="it-IT" i="1" dirty="0" smtClean="0"/>
              <a:t>, </a:t>
            </a:r>
            <a:r>
              <a:rPr lang="it-IT" i="1" dirty="0" err="1" smtClean="0"/>
              <a:t>paper</a:t>
            </a:r>
            <a:r>
              <a:rPr lang="it-IT" i="1" dirty="0" smtClean="0"/>
              <a:t>, </a:t>
            </a:r>
            <a:r>
              <a:rPr lang="it-IT" i="1" dirty="0" err="1" smtClean="0"/>
              <a:t>angel</a:t>
            </a:r>
            <a:r>
              <a:rPr lang="it-IT" i="1" dirty="0" smtClean="0"/>
              <a:t>.</a:t>
            </a:r>
            <a:endParaRPr lang="it-IT" i="1" dirty="0"/>
          </a:p>
        </p:txBody>
      </p:sp>
      <p:sp>
        <p:nvSpPr>
          <p:cNvPr id="3074" name="AutoShape 2" descr="data:image/jpeg;base64,/9j/4AAQSkZJRgABAQAAAQABAAD/2wCEAAkGBhQSERUTExQVFBUWGR0aGBcYGBocGhgYFx4YGxgYGBwZHCYeHx0jGRsgIC8gIycpLCwuHCAxNTAqNSYrLSkBCQoKDgwOGg8PGiwkHyQsLCwvLCwqLCwsLCwsLCwsLCwsLCwsLCwsLCwsLCwsLCwsLCwsLCwsLCwsLCwsLCwsLP/AABEIALsBDQMBIgACEQEDEQH/xAAbAAADAQEBAQEAAAAAAAAAAAADBAUCBgEAB//EAEMQAAIBAwIEBAMGBAMGBQUAAAECEQMSIQAxBCJBUQUTYXEygZEGQlKhsfAjYsHRFHKCBzNDouHxFVOSstIkNGOjwv/EABkBAAMBAQEAAAAAAAAAAAAAAAECAwQABf/EAC4RAAICAQMDAwEIAwEAAAAAAAABAhEDEiExQVHwImFxEwQygZGhsdHxQsHhM//aAAwDAQACEQMRAD8A4qnxIWVEORuqwFUbG4/CBOdznYdNBDNWBDMqoCS5ghR6Sck7D6YJgaE7sykU1Mdds9JMDJAOwwoPqZd8PSZW9XpLBVxylSpJEeuDiSPzK5pMrFNguH4NGEIQVuu8yIqLsSB1+p79Mlqupcs6gE24GQ1QCYOMhcRIi6IBGDoIpHNoDswGDAvUYBtmbJE5+I7x1M/A1qxEKEvUM5bNkFkLDHVQM+2euk62NfRBBwwZaZqjy0fBVwQKboN1GCAQCCB2B66qeHeBFige9qZdIlGXPRWLBcMrYIJjlxnT32Z8FWo9EKhaipxWtJWpWGLSwAJhSw7EsFBwLum8xUVkdCCQqMSrFlNrFjdJGWHLGyrMiYPJb2LJuqM+B1hSYNUUGFJcPTW0fDDKVJNlwKC+fhJ3BiEvHMjOFapaAoKU1CmxSQpqsf8AiEOSVBFsyxxjNTxFmtbvkpC2ly25ChSbQhbmY5t5gJnOIj4RN0XHG5EkiSZO56+okpLIoLv7DRi5nlSkCIUOVm5biZF2DB33JNzZgn/NogX8u8nbuepO5/Prr4nG3v7D8+mslOnQfFGI3/trBKbnybIwUeD22Ry8p+uxkfkdvTRvJCD29ZO5JB95PYf0ynYfdH5AfnPfXyS3NiJ3yJA6gdpB/PGpsYw9QNy56SQCZ/DGO0iY6a8fhoK5I2kdjgnboGN3176KKeQowSMzv6j6Ng7axVcFtzaIkd+XO/8AIzbfh0V7HGjQhIZYwZYCTOQx7QGE/L318eHLAm73tHWTgdMNB7AH56JxPFFTE2yOYn7x2aNyZjp79NDFclMK1QETIUmJEENCkri052kTkMA8cWSW9CucV1PaqhT8MD1yRDYyI2bEep9Y885gVJBUyIuNuRGAWInKkfXVKp4bDGrealEAkGiQQeaVUfekzBYiAomci2bw3DoBz8xYrTZhaocOGWZLksrNDbAzaYxq0Ps8Wt2TeV9EZPoCQBAGCTFo3x0ZWJkxaTkA69sFwCg1GZQQCWUczwD8Mx94kYUHfW+G8TXy3JCEG24GSCzxZUF5m0JI3F0RAAlsVuMaqBVpXMbjUKkoVDi0qQSBCkYySVIOx3dRgnVfiI5S7hOF4Q3gVIVcm80TCoUlSQzOQQxCnb4WyIu1vj6FRJDhwcAc0BjcpayCJuAAUSrQz+2ladY3rNSmArKLQVllVi9op0QQccokxIuAwCfUR2DBg7B4utpVDeSsszmoFUsKmQZyDB2EPJ1xwLVtHtTw9DTndiQVDWgm81VYEsXb4mAI2ARYwNH4ejTCgkM2IUIYLUhbBcFQM3CBKklli2SoW/wIkmGCyYvZEGSxiEDm3mPKSfiM9tar0QVJaOQXQBUu5JYQWfcHqVMfLU5ZYNpX5+BRwbWyA+OeXKsSrI4YraF+G0AgoYE3dZyDECJIuKqUiwFolmleSkodJQLUZmB5WJ6LBC9gIDwXi9y3BlpgAEFihAL3iGK0gQYWREiO2g8b4w9GbME1HVlyp5LRL2FcyTjOwPXRjkr0dR/pS5LCmmpCi0tDGTIIDMUuWbwFV+UAhiIkyJBnVVW8pgXSIsQghGVGdm+NDHMVJOA3MQNY4HiqlYhyqjlIuBZjM4Vrm+8wwoySRjM6R43xitTCB0GeYZHdlmIxBuB+ffJjNXS589wfRktyxwnDCo/m3iORhCKDUFaCEidjMksek9zo1fwwNTuo2mPiUPJIOaZpsCLl8tptUruN/hEzgfEKlUgWG0sRINP8MNtSLbNBbYTk9dDfxt6MfwiixAkAYQxEFQ2J2MHadByt7ch+jO7N/wCBR6YiJJEc1Xcm5jFrHBdcmcEAxA01xfgopgLUAvQm7AgWmVZmBKhlUlyAH5ea0wIHw5l2IRruR7grCA3OHH8UKqB92tiRto3h9dar3I7tAUWkwQWLsH51TLEtkE7+o031E974ElCXYkcVwLZqgEKP80FY6FWN8cp6ZbMgxr3/AA5qRdvBOVYkqWYKZAn7pHMJxOZkv1uAUMYL0aZzeyMWkhbhNI2hSyhi1w6jqZRqVaysfLS5TGVuYbCJNIg3REliZIx3NU9S9JKe3KJlMyq+Vf5YAny4v8wmOZTErmAJzMneA0OILIFKo0C4qog1SDBjPwzjEXEWiAToVKgA3lqMDBIJEjBKg9zuWIkA9DsCi/nV0CKtwGWggUxBwRMEAYzIAnsdNyKeqxbmYLVQ5m1bl9beuD0Gus8G+zyH+K0PTjAZXdIWmWdxFxBuVgBH3SDHQfgPgqsoqGTc5KKxe1VdndGtuWS0KoUkBi8EjVqpxK8MYpD+DUMRDSKgFoccwIuKsCFaAVmYA0YpbuxZNvYY+0ddKaK1M+XdeGljC1KbKgrIFglwAVEQXuXtIkNxhcy/m3qAwZmbIbNpRTZEQTaAbushm0PiOKuFxUCIKHmmGEnckRa0ZkyXJJnI5yCc7zgySdyesnudQyZNK0orCDe7NUoEQB0mfYdtoyMQO2t2wT+U/e7Z1gnb17Z6/sa0ABnAA/fvrFJtmpKjSqRmcfv+mhtVjPeMDIHafrr0sT1iNhG/xZPz6enXXxXIxJ2HsOkDtAGPTXRRzYwg3Jyf+WZ2/wC/XbW4MRg5x69/cx0nOY0JTkgWkjByCacCZb8Mnlk4BaGt30/4dwoqZdwoUp5mOjSGsKMwcEM0A7WgzjVo4G93wTlkrgWeZBJO4i3myNptkjEbAmSBEnT/AAPDpUqCm5FLbMqzq/PIOMiAI5QDOdxpbxCuKLPN1hUsxWLXSQLpuDNCRC2zBIBlp0rR48hxUIVQWjYi5iilyiW+YzhyYOY5hAE3WUIqFxW4jk292M+JUKSIVp+XUyeYLMyzUxK1WFyyTmWHO0zaulK9c1WVVlmUyoEGwqLWcIOUc9u8rJ7hoA3CkuWJCKxCgVSApxCcgMklBEFhi7Bu0bhvLqF1YtV8tyhU4UMOgQQjT0mTO0gZ6WdRXN+edRYQfwfPxDSgp2gqFuVZdgYlwpp3ANcxlnIu3ac6Hxa2G6oyUes1XWZchzbTSfvC4AuYMRtpHi+J4hlZY8paBfzHpyFK/wAPy2s3FqOasbMFb1Aa8N8GUhrqVlOvSh8Zp1E5KgLM1xDEsQZg2j8QOoSy6Un/AH514Y6huC/xlNVFvmuoZFmkiU1k2+Xe78yyHEEt6nYnVDxNFp0WqhFLC0nzAapVSyhyJfJGSIIkLrz/AMNLBhXa41aIpVbQSS6RbVDEDPMe+bRMASLha7PUqI1Q1FytRGXktMrckMSMnM7g9cRLU5bp8bv3/LYpSXK5Af8AjFTzaYqOaSywcDy6VpRlN1QVA0XUmmxGyMDM6BTqVGpwpq1HsSsxuYjzaTq0JiCKizaENpW0xMz0FXhwSCUBIEAsikqIwA0XCPTufWdoW9eWNzneMT1kN8wPTU/qLpEfT3Yt4gLQCWNmxkmJJQLcEYMcwABIJIkfh9rMfJaQZ8o9ZglIgwBOOw6ewKXi6hjTDgulrMwVjIzTW7lgmFdpzMGRJA0WhVu4ZWJktRLE4605O0Tv+xsun0rzz+hr3ZynBcOzUXAViWFIqACSyqaoYgdQCQCenz0x42hlm6GtWZT0IuEMIxHqNfeC8SEosTfH8IMFa03TVZSCNhAyDOSIjXvjNWEOdq1ee0qyg27mNt87/PY7+r+P+i0XsP8AhviYqKFckvDOxELFgGBzKrEqogkSpJIItlZfjPFo5AWCMNPlkMCBYFLMLm5QJnriSANfUeAVFmrLH7y5spzIAqW5JkQT8IOLXyRllKG56dNUg3AikYhcQMZJ6jMHPWejjWpuPnx5+5J50uhS8J4tHU0wERnhbQrCbVYAvG6m43QQRAiZwl49xCGIAYnZiTesHN6iACdogbdYECrcCDPlgq6kXU5LAmAbVY5DiYtkgmFlSVDT2PKO3T6Y/LRjjWrUi0ZKXBZQS6bZrUJEkHNJM46Z0T7JrmrF0/wxv0HnYJ7YwP8ArotOot8NblqUb/8AlrAWCIq9m6C3PYH2YqxUqKbZtp7DsKmffoe7GcxqTt45fCEfT8Ro0QeKMlQLjOAzEimCZnITbI6mIgzr3iqzPWcAyECj/wC2avki45DSuGG+/wAtaYgV2BvtDBhHwglEBuIOGidhOdzI0xU8Poubqi0yf51kwMe846+mkbqm+xJLn5OXo8OshrEYpzK3mFcDPUHrvByTqv4N4GatNRilTYdDzMSDDMYGBEwoM4EnbSfhXCh4KhlJ+IFYpkjBW5iBPTA/6dVwtBUoqWYIQoUpVCyhpqVVjcVMi6RAPNsvb1fV1POtWUEZuDDUCtMAkSoYlVhQWa10+Fw0ERhtgboMjiGuablYEk8qlYtwAADBWAAIj4em+tcc99W+BBIMSJuWYujou8byW2xr2nSET+8/9P6alkmkq6lIQvcXenCgAQNh8j0+Y36xoLKZ7x19/Y/vOmWUMZOR+/3GsVW6Dt9N8e8xrGajwgCM++Z6flt+uvqiiJJnHT3Bx6/rrynT27b7b6NxAtVWkSdrsjYQYgySxAAON+xKtDG5CuRmhweQZ3OMEkE7wDvAIM4GQJB1RHhdZqTuQwEFBA5lutVj/wDkCyWBXBNtuThOvTCNBCcrc6kKWYi8ohgkTarNeTcAWM/CNa8T42oRT8swgVRTILBmWxoZcks8kkggghlBgKxGnRpdd+/sRk+pn/HIFdWK2sRN1yLYh5itwViymBabcHlEA2j4OqTw4D3IzkVLRBqG+mFYqtP4VH3XYgCIJ3Ot0BzCSFLqeVQC7mAXYZNoJMwh7EMZMB4+s1FqYSmLH8yUF11RlsOGA+K24ycG0glNxOee6S588/2No234CvUKKAzGQVFqhWrMzysjEIWIJhQdiQ+Dr4uzGolJGSqUFSkzyTUAIuD3i7DgqQZIDKR3CHA+H1WgXNFJoVqoZXsBuhSVNz0nXKMG+EwSrkCg/gKEP5oNa5rpgpAChLYVyTIInMfCbYgazTmuG/y/jb9SkV2RIpcM/EeeEF1KpDGm7ZRnjKKRaHp1Ea6SAwxA1b8I8LFKKmQzIRVUG8MzMGm8nYXNBzIdZ2y8ihFAiFXa0KoxMkBIE8hP5ZidCaZIjGQYYQMWkd8ElR0gpuBBlLI5LStkMklv1GHQSWUQzAAkbm2+2W9CWHpE+mvriQGiMY3/AJSMyc3N+Q7HS9auGzj6+rmY7d/8x67eydx/c9AIxH3faV7HUtI92RuK8Pr84FVeYtBuIlYa1LZgYWM4zJOTqbw9NnqeWnLUUiWMgEgTMTyxb0yesk66ojmxIg/DaY/4h6jaMZ/F6ai+D0YrQaZWTVDVCCCwUwJnGZDdsdZOtmPM9MrrZefJKUFaHOA4OsHUswKhTdkFd5SzMg7yTj0yIfZR0O3odo9DP9fnraOANzPWek2mcnfm6/30NqmDzDG/aB/zdz3x33yyk5O/2LJUhPxGFFMseUfdlkmbLeZN8j4NjcCPhXX1esf8M5IErRbY/wAjdcE9cxsdhEa88RLKoIBIBFwUZlXDJbG3MoT0vB2XIuLB/wAPUmJFJxiY+BtvSf8AljsTqkeEK+pF8P4a6mygibqZyYHL5otP82ZA7dRovEKL6TzvUr1MkYKl6igg4BDIsieh1jwtahnywvxqDyq0zOQHYAEblv5lxuRrxOkaZVRJZSzAsCuSQ0EXNggkHOQ22tbxycr84oprTejqM8L4aWscwoiYdVuAJGJ6raBEywxjubi+ERsXKhIwCFcQCpmGXOJ7fF6aW8L43y3DLPlswUE70nbowAwdyfxRIwdUKnBPVVi9QVIm0gAkfdM4gjcdffbQ0t73+hntLaiTW4ZqYUXCFICxeAtxhrUBtXvJLRcNo0Dxd18siGEVGKAEWiTc+NxAdVxjHoZxScB28w8lPYXMWC4uVcgG6RAAw5BwAdTHql7nYczEsfdiSY9icemnULavoVw87F+z+KDGFrU2MzAVUSGPZcESe3ppf7Mj+I4MzYmIPUtvOeoPrGnBWHmkLdLVYGY57KYMxuudvfvpX7OVYZ2W4gJTid4N8g/P8tSX/m/hDzKNelFQMI+IEfGZwJeRyyFmcZCeqwx5DR1MY27QOnr+8aXqhvMkFjJujqUVUUgnpDGbeuR1nTFOp3/Wf0H7nUZ3SEiUfCPDxT4elm6sgJdSoPlmpY4a2oQp5JF04FSehifxPF+a7PdM3ZA2F3Lk5m0xO8fTRfEGVazlZIwFDm6FVQAGne22BO8ifhOh+YSQWziB029Pr7D8vTyTUVZgjFydM8MknMTk/PP66IKkjG2+f33/AH3+O/8AX1/cf9OuamNj6T/2/e+sW7NWyB1XxAwf7z+evA8Akxtt9Tn16/I9jr40iVbqdhucz1tzEiPU466aCeXVF4YKIAlSS5hi3lxgtY25NoCgkgHltDHfIkpheDpXPDC0D47SOSL2nqIinMZJEYOBr7ivEqZFtI21LUlg5EXC9b1gACX+NWxJBK4lCvxTOy1Q6qok8nmczln5YKgu7qsWsJFswBOl6loBYrdADLTBBISTYahUEsqgmAoaAOUGA4rJxht+XyTpyYWh5lZxIVxM3uikMwUhCoChiFVmClzBukAgBdMeGqlVGaixBYENUgXz+IgiAR8QWLcrlJGpXFUxWZFPmKXRjSYty+YoZ8VKcqyVKZINpulQSMyZoYo3lyVUfw2UxurOYNpghboBYtuAMaztSy7XXn6j2odCrw3hldqroHZKitf1dKdXPMAxvCvzQASfjR1bB11FQg23WllMhoOGIsJUEzEPGZnYjfXH0vDrgrSlMHmBaRcWCzaAQY5ZnHpOq3g/F1FqPRqMSyqHVpklZACyxuyTAmSCCNiAJZ8T5vgeEvYrVKsAliYicYwFmJnsce7R6zuI8VYnDm8/dRA0c05JDSd8iM9B1145xS0+HM3Fqg8umAQZO0kzFvQ9wMbyBeCUQ3DyJRnhmZTNxzkGSSvSJGx20MONVqkhpS3pBaPjbKStRGJb4CFVZO5VpYD1BX1wNzuhxaOzAAo2d1OQLhcpBMgF/wDSLSQIJE6sWYqLTXRRlWMc5mDPt0zvpfh+FDcSGprYqczSTaQOUqO5YBlA+ewOqTwwptbCqTs6YWdT12iO3ceh+TDu0Kee9QuAuFLKCzlRynmYhRJ5s5gCYGbiTisRbJMbeuSQYG0xPbMnrlHxmrT8yWwXADHZDUWJUx1IKNvO3UjWfB96qKT4Ea/HvRaYkb8rFk7w07EgfENu+qPD1F82oqqoCgwYMxifYEHoB+Wpni9ZSllODEHeQOYHJzM59Y0z4W11VyYucXCCcDkMjPQR6Se2rZIbakdF9GVdpEGdlIUdeXvnqfl6Y8CmZHcdvUx64AHu382fUWQBAEjsYxjvMQW9YM77aFNYMmF2LEAACMsZPSPkRGsvyOTvEKYqAEG8oDyqyGW5IkFlAEffVgwnqGxrj6n8CoCVu8l8BuyspIxMXAjpnHfWOCcFh8akLLXJbe0gM8XGW2BnqR1dtTfEEKrUU3Bv4kuacKVCu4pgz0afy6INaliWrTfG5n+o9N1yM/ZiCrKpMXcw/wA6wvcbqYLEZ9xIvEwPMUEwsrJAGFsoibRvsfodB8L4qzJJy1kkSFKKj0znEAs49PMJxvql41wDVRNMAOsgCRGDJptnDAlmXYZYGMlNVakU1fTytvjcQ4ynSChVUl3QLcsraG+A1AOjSGic9hGG/CleohluXGRAqOIwahciCcbDYkz1KfDcAxQU1BJJXzEi1pALVC2LgSRbJGzwMCNVTUCLa4YHEgvUuIBOfhE4IE9Y6GdSjcU+ouSWpknxbwgeaIptLQDytYAqu45lxdgAWkmLuuBI46iKbWEi4ATvzTd6QCFgkYGZA7W7CxJDMCsmSSQOZmUQ4W2Fp2yScnptrn/EyHZs5mF6T5cICI2mJ7SdXxx1z03whVkeNau7LflHzZEG2uW3Enlpm1cjmhcjHQddC+zK5eIJC08g4/4m35aDwHjBJBc2X1D5kAwFtVb1PQk3EkGce2vPCXIWoQbZFIEraoUFa0tLcogx29wc6i8UknF+37l3ki42ipVT+OFkcxBgkyCLOTOAG5Gz2I2bLNWmRAED5/3/AH/SZW4dgDUBvtYGbllgoUM0rKwYOGDERvjTHBEtIL3hdnLU2kmSREmIEdTv2t1OcKjd8Eozt13HaVOcmJ2BjJjEmZ65jG5Oj+VjG/1wNfKvX9/9MZ0R3jaJjt9NdKTk7BFJKgdRgBAwfce2gcMGLG0ExOxwAoJLEnA9zA0dqJZtiT1gGQOpwCYAnodmxiD61PyrahPwEC+64DlkCpSi4w7NIkAk+kGuKK5Yk5dAvB8Paz3llqQ3lgj4iFgSIsgmWBADEUiRhrQjW8VNQmmZZVPLTuJIGQQWMslhAEy1wPIJbKpuLKTPm2ggM5cISajmo1wVSYY2j0JJADHQqfEWhvKtKoQXqOSb7luEWgsSSQJjrFscuqZJpXSvjz+BVGz3iOJMlFKXLC3uB5NJXAMASRkW8vNdKyW5QM0/BzVZDnzFgku0zftWRxbdTciWAKmcgq2GJwPhIe4lBRBtam48pza6ktTUtJxIYEgGGtMgDVF+IWlQNNMQClMZMm0hCbpnoSSYgE9QDjlNt1HnzyvHZR78AeKr0+FR1S4S14XzGNxYSxybgMNIG8nOTESos3s3M14J+7N222wDsYPSB20xxXDFVLCS10lp32zH6dukRpOnWnBAAtg/L4flMj0mO2teLFo933ITnqLqcWq0KfwkoimCQIAAM56YBkfrjQ/s7XC0qlYrIZwVzkhSq77AFmPtk9BrnuJ4u6mitGwAIB2AIEyYn5f10Wj4m8JRBtAJIP8AmM7bY5o9+4kCWFyVe/6DLIkyzxVQ1anMZaAywuFKHpduJY9ckttIjVHjlVRTYED7jp06lfbraemMgSJHEB4LX1CQJPMcwVuxtFpPTS9TiWAIMMCA0jGJhWA2nAMR11XQqpCandj9HxhgpR2L3ZLdZ+HYdoBgZGN9E8E8XsJNTAYggx8PY4yVgepAkiZYFql4OFQPUUSQCZxAO3tvneIjpBi1R8YhgA0qcZGAN+o7+/bU5RjNOI9yjudJ4t4uKYCoZcgZxCSIEDILEZjaCDmRrHAulWmWE3U5cw3NTYKzO63EmxjdEyZZpnfUpeAphBlj3KssCcExYTHuZ9dPeD0qZZlIu5C0kAGZRYAmBv0Oc7DGk044Y9ue52uUpDniPhVRQL2FUyLktK3cwUrhrRcxiY6nsdSqniVrOym5mmxwYtNwa8DcMuIGbT1xDXuIps4CmoXVgTaQtpPvNzHPUmblzdnXPcVw38aDhQzAgQMGSO4gjrnvnTwlFtBakou/N0VvDPFfOUq0K6gSM8w+Euggxhsjpy7g4o8WMEnAENgxzA3LnAAkxJMRJONROF4GqlrqgpscozWgtPRS9zmV6SJDHYHFfw7jxUBxaQ1rL2MnHsRtP8wzaTrHmhpeqK2K45alTF+L4aqTSKTKrzZ4efMMXR9SNsTo1TgG8ikFUmqG5gy8MUtHmQBPYlDGuc8MB8slQQbaYBAb55Ufv030SrVqU+INVKc3uzISlykMN+UnucSfX1127aoz0nFS336dj3i/FXpuUKUwwiQaXD4kA5hDOCNL8N4yUIWoTEReBMr0RlGSF6FTKiIBgQ9V4JkmrXVHFTmDoJSSMKBy29AIEeudRvEaKwpWQjgx3Vl3HruM9t9jrVi0P0tbkXa3s6+gin+IrmBkgSYUyagUr/EpiATBAEssyBOg8eYV2NQhgAXFyQQjAkgBQ2CT1MYmQDqX4GfOrVljcLbO63Fqa75Eefd/p7idV+JY+TUqK7LLQhvbAZmtG/SV+mpJ8WUdXsTrVqx5UXoRbsBIY9VHwsQVJE9e0CNT+zlUksbSBiFzFsgiMfeXf56cqkBGZSQymowjcgNVYgktkZnKmSMz93HBeOOqgE25ktAgkSCcdSZO0fkNDG2raHyNbWTOI4AqCRawGCZOJgrPoZEHIyBIONP+EcSoATy1BNoYs5ggK0XAhgInpGSDGdF/xIcsBDhviGBCsGB+mY7XjsNGp8KaXAqwLrUNVgSrMs2l1PwkKfhH7Gm+rqjplyhXGvVHgHX8ZhjTgWhoAFRQto5TBWkME82Dj1k6bpU5xTYUgMny7WDE9+UCcaWPHVRTLXNhHN3mPcGl4MX+gGREa34fXZlLF3Y3WzMmAqkDM9WP11nm1pdFIpqSvqr/AALmw/e37xogMCQJ9BHp0/udCLx6bZ+nbrnHqR301wfBtWRmQcqlgGBwqhXhpjJwBESCSNxhIQ1PfgaUq2MIzecCyEoGTIyWJYEqLW2VEYEAT92CSAUfEuJvrswN0h2UAhgoZjD+YplVBMsNnAUAyZTzjKwYl6gE8igZLMVy1MSwTo01AoHMxjfSVfjwjEHNRgC7COUm5USmpU3kWsACIEEt9+NM56fu+ef8JKKlyAr8d5TqiyZKsHIu8wmBFsq9waw8pkSsLAUAvhnCioal6gIVwFqVUMmS9MyEayWuzIW5rZmNPUEStTDmf4bBkYxeWUsHQqRgTchmZDMeumWeFgYPWekifnkAZ79czglku116mhR/IGaoHKAIAt5YtiICi3YQdsfEflM+0MKiJcDLkxH3QBn2JCxgfC2NVuHAJXrnt0E7yd4Hru/czzXFGpUq1GYAw1oM/hNsJ/KIjP6zp/s8blfYXI6R9w9NW3HUg9iSFiPofnI66R4ynbcNxO3ocgj6jft6apbKVxMZUiY65O3zg+gO2l+H4U1CWfbAAESYzk79d/7Z3mUWo8E9dglMSRJJ6AGMmelxx7aL4r4Y9I52BgHMgid5GNsb6q8J4zToUCESagLF+gwWtk7kRiPf10pW8R86kVqGGkBVA32JORsI9Pz0NTvjYfSqN0eKR6V8CQSWAJAGDJbB5SJwBmQBr7gPCLiA8n7sYVVVjADMQxYhyhIQQA2X1L8LEVcxKhyJMcyI7KZgnDAH5DXVGymLSvJYGVdvMvvUkmADCjmIUTdzXco1HLJ3pQ0EmrZl6juFBZm2LKGUkSKZHKaeSC4WLhcY+HJ1G4qkYJImQSCJAYrM/MEhTuMAgkGdVaovQM6lQYhaaKtobrewuJzsveNJ+LTYwJ5oBcEAcwZUBi4kEo7CBCgbDqFinGSHlujtOHqWjy6ZVgkISTygqIICjJOMiQJPrqFxPhnlVBKiCLWWmrQUJmQLywgjYQDBEE69+y3iAZArlizMzS331hUAB3OVaQcyBOGE2/8AACqWJMN5jQf5UIQLG33JB6EyMwdO090iaqzjW8aKhSUSWBJzUzuN7x3bc9T3OqXD+VVXYSTOBkGcm4Doc579epeE8O4eqS5giSPLmAmTuAQZIgxgZ2yZUr8KorSqqtNQSbQQUEgz8Wcx8AB5m31WTi9lszoprdlbw3jLkyKbheR1YGWkEpUuJIKug3jDAgdwpaV4lDdIKkcw5gAUYBiJuyuGJnuNywOA4qynTa0sKlMLAuJuBWoDiSf+J9M6PwVJne9hbCkKMg5KgkgGQIERibidt8+SS0Ox4p6lRA4SsAqyuygFmOAIIUTsDInp1g7jT3iHjbU2MISwYgwwgldzlZic7T+ug+E1AstliAAcJFpXAlsA3A4JEgfFtBOOVA4ZQFbnV0AACkWg7b5J5+vYbDnL100CLf000Ar/AGnY8OUVVtJtN0kCZMLttMCfTGNT6LXU1BiA14PWYhh7Tn6aNQ4EtTNMb3DMqB1zLELMdJ1f8O8Eoqk1fLfHMGqgKowDy0w90SMsc7wNWXsZ3bFfs3wRSnU4lhbeCtGcEluUvn7vMB6k+x074m4SjTp+ue8Cz+gn5jvo/jVNYRgFQDYUwGDtKwtwVXuyIVhBgwQdQPEuOVviYAgRABcgSZAuhQepbJPQxjRfI6RjhuJUFgyTJYiRMSACpgEqDC9xvIzIk2hzas23ZkgmBuScQN8nr3305WNOcuDM8xRmBgTEuxz0230vVrqMXBl9AQB02tH6aEYvlJhm3VMZ8MpF6hVIUvhARsA1PoeloJPYDGY10nj3DBOFpqJ+JYzkiDJMdepxvPrqR9kfFUWo7O1gZQqkyBBMtJAMTC74xvOrfjNVa4RJWxOYtM3QpFuYEDMkHfY4J1PItL3HinKNHPOp8o5FtlTcc2GqbGNvSdH8GEo0Ejn/AP4p9tZ4ziV8uArBCCLgHgj70XNIJaRkdZ2IGgeFcQy0zClpczCkxy0/wg6Vq4t+41+qPsjpXqmRAL5UQnxXM1qwYIjDCekjBnAvFqwdYplJRSSzorSFZjc3L/u2QzgQLVEHML8fWq0hDearsAy4CMo5QQJUEs8W2wAwjmbbXiuolNlVpc3yAlxalSBbHKCpMCCwXGGGr1HGk10Efq2AvWaPMK833FgtYpMklC1xuKmQpkQAPgg/cLwjO4amEsYxVNOowKkQS4Fquj4AZRMjBggEz+LpBgDUAareQEKm5VDFf4R8s3LBmWuHKZGANW+B4dKaylg2JZVVJg4LBT0UnExJwAMax5ZPnqWiuhsIKahKalLSQBid7iNpyYySckHOBr6qZiLz0yRJMEGBGA20dA6DMC4D1RMcvSTdtAP9Q3ymJJWSUnzgD1gTG0nbpAJOcodwcxqhzatDA9OskEGDIO/8xPbJ76ieIKabtT5gAQQQYa0gEAmPW24dtX1YGOWJxEHfkWM7xIEZm3+aTI8dok2ESSFM7yVBW0bThi/vPtNsDqfyJlXpF6a3qBgA5gDoIn5kxo1EC0R1k/8AqJP9dY4dsf5Vj57ke+2t0YCL/lA/ISf321sZmItatmr/AKv1bRYExtyxHXIA3+ukpyT0eSfqG006WiOwI945f7apQBbzipDqYZSGB9Z7fUascNQY1KSxAby+USRY1rMBGbQoYROAI91/DuDVmFylh+HAmNyZOFB/MDVxeGEWVA6gABfhhdgACsgbfeicYMaVjJlDjOI8lSbGZIJkEXDeQQYnEddcvx9UMGCXFbwTO5ImBEDC533J7KNVuK4+ogZHh7RPMPiAk7hsqesiRJydSOJ4cxyZVlUj6L9DGY+W+84w7jSl2K3BoDwIBAJNQgSB3DmJyJAO2c614N4lVWlVfzDyEGCCbuUnJHqACWPpnolwFf8A+mUDYNUb2NqQfoT+xrfBgDh6hmCJgXASCtNDg7gTONvpoKDjjb7yDalJLsjPE1SySwXLdubMnG0RJHyG0a14fQDU6mW+A4DAAwa0Su7ZX1jWWEUFO+ZH/wCwb/L5aJ4RRBVmNxtVoiAst/iBzTmd9vnrR9oShBV3Ewepu+wxwR/hUDOPMjHS7zVnaZtgewHrqzXqwrHrDEQcdD88gjtj6xOBeKFAztXXA/z1N/6ek6qcSsUmyfgbp2Xpt0X9fSfMzL1v5f7mrG/Sc/wFFWpuGggCllmtAxVjMN9CNfcfwztXYoMmpUQbZNxaAPQDc4wdb4MYKk01uKgtU+EWrWPQg9hv31Z4DwwqtbiJDM5fyyuAA5OQes5APbI31dJ/Ub86EouP0Y3yrHvCvBP8OuZz8TBxcCYAJmmAVkgbGMGCJIU4jjJr+TVANxPl1Vxdvy5+FvuwDaTiAGE0KLsfODEtDOI6EREY6e3cnUTxmiKvD+Z94olYkb5Hl1Y7GUDe660XZAi+K1oqeUrT5ZYAxAzcCQNx6DpBggBSURRbJnPcdvbb5aw/EEuzsTc3Mx9XaT89/wBdbSsTIY7yf64jW2EFFEm7Nl95Oe/U+pnf56DV4dTiYHf6bjbfXtVsztHp1z+oEfL117buJ9R+o/L+unoAmjFSAfptcD2OrnE+Ml6IEBQxANuAqKTIK7jIA3iO2o7NiCD3GRIjeCdUKPDFFtcgNg7j72eaR2Mbj11k+0RjafU14E5px6DhANI4Qk06mZa74qmQAYj5HY7aY+zzRTbMc/afuppY0mThrmJ8vy2iGEG8mLhOYLDIz6aZ8AH8Ntvj6/5U1if3X8h/yivYdPiNaTcTJwgJZmLGBzq0tyBplSAxsXN5iRxXH0+WiBTqU3FpAqAOHkwQx5STMgkRdmRcQW6/iQV5IhmwLyQqU1BgGLmLHqAOZi4naPCylyQHpVBaWm0F1aSLwSyuTB+IXb94Uzlb4/Lv3OgqXJnwXw21ZgrUJIEqVwT95PhX8NsGIJG4bVMLIwxEeq7QYOFk8vN7+ok5DLbki+TOekcqjlxExJP3gfuk69FdRO4AiJYY7yIH4PTAjcjWaWpttllSVHr0CCYJkz1PdsLv1x0yEPTOkpElSY3xzEiBEDB2m046IPSRmskRJmfxDaBEwuTzjMxg9xBWqr8SvEyYMkgfEJgRt2/CfTS+oOx4tJo9oEC4mOWQI6wvpkDQPEfDPNAE2unL961hOQTkrBkiQQQ3SJDhqKGMMMRkXDMwRsM+voTJnIuIrTTqkGf4btPsjEn69f6bhOSdo5pNHJDjSFIHICd8SCVEdMCI+n0q8TUhGI7GIPYEYOptgvIj7zD6If7a8QkURJm5CRPQglLfaACOxn216jRiFjSAByDAJ7EDG/rH6euTcM8iDHr9RP5/10ThqYujuGHtMf20CnhZJyZEe9ufz0xxQ8Ar/wD1AzghgJj8Mgj3j9NVvEDbUzsyxODBzg4jIO0a5/w3lqSv3ZeOsLcxA9wtvz666njAG5YmRInsMT6aWWzCic73F1Mn+HyZJ5aqiRO5ioBEn72+p9KrPDkfhu+jAkD6kjTNWm686mQkc33SAQYLNBIxOPr01NpU2VagZWFyStysJt2OQCRnfROGfCz/AAWE7RjrDL1+ZifTVDhaQPDQFUuSbYJLQXpCAoER679vSTR4QMRiAEDsRvGAiierHE9tW+F4Zah8sO9MKC0giQMSoLAky0bzsddkdxSXR2dDl/AGrwdXylXy2BBn4T3f9e2mPAuEuwyuSrja0Q13EDmnMZiBnGn6vD4BEDYQea4bZOLRAHKBGMyBGlPDyquQwGHVlJa3mL1DHMgBILxaJG2dRzZZzhT/AE/stjhGD2E63DleFp1JELFWIN27ESfQVJiBtq5xzKKdWM8rnbspMe2I+XprnR4q7ULHCkAeVBDYCLaNm3gDp26716dW/g570D0GT5fN85IP11DKndy7sONp7LsS6IJRrVdiHSChIYCKgJUjYxIBOM66ilUDNSRWBS4QACCopi5w4OzAoEI6XARrluHylQBFfmXDEiP98J+JdP8AhtZU4qqxDFZq5UE2uXNrQBkkb9SFjIGm/wAn52FX/lD8TpuBp/x+IXuTn3CmPr+99cnXLNwtKmpyTVQ/5VdaiqY6GY9p9ddD4fxwFZj5itcBJnbDCd56fkBuIEDjqf8ACqKuTTrx6FKsKAY6eYqnH4QRqsZWtuSemnucrxB3P84x1x00Sn8QG3T+mq3i/gxAeSFemYIJ2AC+WsnflUQ+B0OxKzSYbIgyOmx+n7xr0MeVTXuSlDSBTmMdSP0gx9RrdBoUEmBgb5+Xc68Eq8bZnPZt/wA9ao8PdUs6NOesRLBZ6mMDv321RvSrFSt0DQqXLDZYLYJgSgLGOkx6521f4jw1U8x6VRVq07SQvmCC0Wxm0YO4299LHw+abJT8oAqFBLKDhlJFxMsJXuRjESRprxNQP8U9621PLCi5SxClQZAbl/PXmZMuuSaflr/prjHRFiCcObKlxUqUd7SQTcCy3bTuCd4676c8GcCmekue5wFSByqdtY84mlaGWPKqEr1m+od422699H8CSUbMQ/bflTSSfpd9znvOL7oRXiqlwYinTqGIJLKtRcFQWAZGxtDBh0iANW6VEBSFtBaGaC3McXSQM/M7LiMDUjwnhgACQ2J++0Tc9wNOYUhhsAROQeoq1QbuwEH26kjtjOOoH4QdZ8lXSKR4s9LkYIPyYjsPnu+3b1E588fXsdyfu/8APE+x2B1tqBs3GMgSJG0wOkRH+gfhwI0SDlg2Acd4yB6YAjpyj7guXYY0zXCRPy+uPXmx2lexB+Rzsc+xj1xjHT/k/CZ+YG4KCG6YYGTIGADuSJx+IZwCdU6RJ+IACMSBE29PvfEMdYPfHACKuffbmOYHbpg7HpjcHXnHNNGqJ3Ru56H+v5k/iGsrTJz0BB772jPfDDB3z+LXvFAtRcAnK9usHczAmIn2gGMBLdBvY591/it7v/7Y/U/loPGqbKXpzfK6f00cAedVPQAn6gfPp+ms1gStIRso/NZJ/PXpoxmeHXIHfH1iT8gZ+WlmaDJ6MD+n/wAP01V4XgwrIwmCpnP+Tv76l+XvtOB6wbgfYaKAb4WuUeR2YEbSOvtInPTPTVjw6utRvKYG0C3P3gpa1WHtk/5D0JAleFUbqhP4AX9yBy/K8r76teKcItMh6eDTClt82wEA9SAfqJ3Gg+QoZ4sSdjJkKsYVVj4QcXNIE+sCIyDw3hxKggEkM56jfkAnoF29z3OtVeK81mZfhXlHQ3OQMzkQ2/aw+2nlpBagtEKFAA2gdh9I0AgeCp8IxKiPMua5QWUwrsFAAIBAAEAe++lfHqIp81OkhWIvNzMmYB5iY6QehPQ7yaA/iVp61D+TMfrMH00x4lx1RbFUlgyvIImdgQYwwMxtnrJzoaXfI2pUB4PxV1RVUptGyAjvkAEn3OnvCONe4kqXFgyQPiJB+IiFxmNsbbHXicecDznJER/EbPY5aTOO/wDcHCqXZQFLFiqrtJLAHJYjPzx6aSclNVpo6EqVg2pWrUmQPMMQRsxWItJGx2+Wq3hVSeEaJEUqo+hqAe2I98fMf/hpqgBuVZBMNzYIJAAEA4iST3zpyrwopcPVRDIFOrlrZJIZjkAZn0nfWfJNPZ82Pji1bJfDzDQFaXXDQdhU7kZz09dU+G8L5mYZZ2czbMAMwwZ2En6nUak5CvChufqAT8OwB3PoAT6a6BeFqiSAgBLHLkNDMWAIVCARMQCR2nfXShOTekpCUVihfuK8TwTUWFSmqhmxFpgywi4A3EZtnf4egbSlHxGx3WtT8oOaRAyQUptNyxNwGDK4KgkTGffFPEKiyJpG1vhvuZ2FmLWAACmTJHqM2sAt4+1ZlsWAolysGCwzvdkrgnmItYbGWviVR9XJGfOxXq8NSq1HLMXJ3AVla1hlubIWI/QhgCdSPGODuZhdzLlGj4gNziTE/dHwme/OCp4srGmKbWVaf+6N3xIchd4mTIOVaSOsa6jw/wCxvE8WqvxBakm9ihA9xuMhbQEJiZaD+ujpaaaYFLo0cDxFVpkgrEYPQiCNtwQJB9dP8LSL1VCLexOQQbbY5riCOWMk4GPr2X2g/wBnUgtRYKx+JKhkMTElXAEMTvjJJ21xtbwmrRJDXpUXZbTmPwON8ZxsM99bPqqUafJLQ07OrqeHOIkgwOpq47nFWRmP3M4r+HM6spcy6kHNScj1rH8xHfB1B8M8R4ggOtQsmQUuJLCdp5jnodtpMa6fhqNWoAwUFSOtQzHXekfUen115rxTTpOzUpxa3Oar0/LQp5gMJU5BcJhqnNERmNp6ac8Dg+bv8Q2MfdHfQvE1dTUViVISo3ly2br3DggWFYYDcZBETEk8KqqPM6yw6D8K9x66ZpqLsEq1RrsZp0gq20wFHQCBuJwJk5O530ezJO4He3IBX12PbOPQawFO5EAkwLOx6dJgke/sDo9Ssmy3HEfAq25EHAMzGTjc9oOYqDUkep6AnttOZyVHzP19zO8Y6n5Db3X6aLw5AmI2AtZaZJ2nmI5PvEk7A9xOtPxOxBKn6QZMY6ZY/kOo1zAbSu5W0kwYgCd2hgDA7Dvuq9jPr1XEqLV5YOJJkWk5ncmcDr6CFkYghgSCNowRkAQBmfaMz215WrlpJxOYBECZGMwIVj/pJORjQCHFYrkGJnr6n6CMe6g7YOPEeLL0nkmWC4uByXQE7/zGAe/XOsBzF10RMzAk5+kTntaB1wPxJoRfVhvuYuPTsUIPrjodNFepfIJPYjcS0B26kKN/Sf66J4glqqJ/l+QEf01hsz6uo+SsF/p+ejeKHC+/r2/v+uvQRkNU90OeVVx/mJ/+GpNSYPeRj3k/01RotyyIwP0H92O+pyUywI3MqMfOAB1yR9dMgMq+CoFpu4UsS6KAIlrSrAfQn0Aydjp7xFSQiE5qPLEThVgnfoIX6Hvr3wzgPJQXGSTt0UsPhHyGT6HoANJ8TxF6Va3SDSp4/GbZ/wDS0/6iOml5YxO4PiPLZamYY7AwJPMAcbCJ6zHTB10vDVr2ViLcZHaCB89j01zfHpyUl/E4Py2/QjVLh/EJp1s8yhgCetw+UnIE+3c6LXUCJ3ApJVs5LsPnaJPzn66PUqn/ABFK0SUF0dzcWA+dg+p0ZeDa5AmXVCQJ3WYbP+mB6lfXWvs9TVuKeq5ISmtxmfuhYJBPTmaD+H0MdYS14shpJTpBtuI4empkwfKAJO05dZ9zpDwBJrqO9QsPlTaPlzAjRuM4gVanBAypNU1GHUEBSRtuCzDbcHS/h3EeW7sQoFOkrGIG9NKgJC4ui4f6YwQZQa6TKXD8XCAzuJ7YcA/nP5HU3xjxOKTrBlkYxuQCMseoFzHMbggSTGoPFeIvTRAHboCLyMKIgbgYkbGNDqfaY2Mnk07T8Us5Le5kEnG5k6lD7Pb1MpPJp9Ix4b9pqdET5LM5mWLD2hRGB07nqdgGav26B2puJ7sP7a51/Ek/8imP9VTr/r1W+zn2arcaf4PDUwkwartUFME4gEtzGeignWx0uhmV9D6p9sQf+EYzu/T1Map+CfY7iONAdqfk07vMFVi1zxsVQAM8LAB5QOhEkHuvs5/s54ajD2B6gPx1FNo3k06bEwdoLye2uvCqGOJJ+97bZ/oMfXUnT4RRWuSL4B9j6PDWlFF4yXdVLySTAjCqZMgZye8mvSABtUZnJ7nr6n56PbIk4j6fv66+KQCVHTc/01ySQWyZxVrnImM/v8h/30nWpHJbnHQAZBA6H37nOjGgCcEqex2P7/c69StaebEY6x/3P9tIMc74l4FTtYih5kiSoADmIzkqZ2yDPvGud4P7QUeHWxadYAMYVisqd4y0jPTf31+iNSVgGiGO2+O4kdhj5+uoni/gVOrArIWcHFRAA4BmJI3HpBGdhGqRnXJNxvg5XxP7TUatO1qVTMwQVBEjJGexyMyMZ1M8J4nDyyqLsFiQDgfDHpEj276o+NfZdaIup06lZF+JlqCVxm5fLJXpnMemdI8F9o6dFYSiwByZqgyYA3sGMRGqSipx2JpuL3DLleoGBChiemAP8pA32Ovqi2wIk5uxJPxGcv7bx1+f1NgQJgYAMIuwAO+MyD7we51ujT5gQLgMxZvkzdvtbGe5xnXmG02HEdQcmGQDYSCefvP5jO2sTg8v1GNttxJwRPz0RaBJhVyQIATJ2jHr1/zH54rriCWA3i3uBBz7T0kXDqZ5HB/IDW2QpImGBFjSRacmNgfYr31mnwkk4Fo+9aIzJmGgYgH59tZSnk9IHRVMRkztsAT/AKPUwRmI3A6CBBGOmDB+E+8D8ZgHILS4UEgGCOs+Vj0+I5iBE74OgeL0Is+Em7cTJlamZjtGfY7zo9FJxbEHr6ZgScyRE+oP3tI+MPYqTvLGNtlfoPf+nTRh99HS+6Tlz5X8xuJ9YLkfXTPiJ29/6Z3j89B4VOamMYQnG33R+UnRX5mDGCqmFnJJ6t74x6AnrjeZQNLhndQFCxm4h0YiTIAAYdPX2nW+Bimx2LkyA/8ADKyI2IOT+IE47Z0yGN1w3GM9c5UwNth6HpuCHj/EVeAacjuTDBiT8JE4+s+24CE8Y4pgoXF7SIGwUmCFPdjC3Y3wBGPfFuHCUqVIfjn3IDEmP8zTHr6aR4On/FUgF2+7fsv03tG2wyTExDfitcM9OdgtxnoW/ryjXHCXGkedTH4ZP/pg/wBDpUMVQkes43EgEfkD8tBrVf4jn8KR9Tn/ANxGs0q4AW4EiVJAMYkMcwek9D89OKdX4JxgEu5HMFChTcwVbjLR8IM9SAMEkYlE8ZDVKnOEfnZQFCwvMBLC54JLbBWOwiNe1Gou6r5rNStJJeuOUgiB5Tr79OvQDJuD+zArM/lUi9NYiojU2lskggJjp/1nE3tuOqE6HEfxzVZ0FsrTF4aMmWxAZjnIgCTdbaF1PHFoyFQeYgXZFoCoqD0mACAI95AAup9h6xuDcM6qPhhqZkRMkQIM+n6SRL9heIKknhqgaTC3oRubeaMY/eYA1DaUc+tYPymHIz0IOYuGTv8AvuTeGeBVeJeyjSvI3MAKvqzGAo99dv4D/sxBsPFBriJNOmxIG/xuIG42Uk+vfv8Ag/CUpU1QKgQGQiLCjtgfF3lp740qXYq8io4nwD/ZdSpm7iAKzr90qRRU9js1T3i3013tPg1ULIBKiBAgL3AAwOwjOwk6IhM4ED9/v662tPEb+35fsaeiLlZhaZIKj9+v/fR6VHbEn8h/fXhqhRzdOgGB76SbxRqmKQkGeYyEx+bGe310QDnE8QiAsxGOp2H79NTuJ4yo+VAVR1eRO+wjA/mPfbX1SmlMhnJqPiMSZx8CjC5G/wCY1H8S8aJ5UImdlIYQJyzdfQLPqemuOKKcYrG2oLWiYP6htu3XrEnRW4cjpevY7j9/sHUjhvFUZbKoEYzi0kwNh8OdiO2nkvp5pNepiEY4A/kYDOIwe3czoBNjh8koZ/lPzx3/AK+mhji55COdtwfzI6GMDB/TRU45KuMo+0MLWxHQ7jPqNfVEI+Nbh+IDPz/f011BsFU4CT/D5GOSfXEfl8865/xL7N8PUqFn4fJzcgAuPUkRvAGes66ZCVEobgevUD99fzOstXBwIEfv00DrPzQcUxcXi4YMRMsNgYIx0+cdtfSAcKMDGMYAjqe0/LsTpbjTYeWBt0H4Af1P6dhr2nXJPzPQdx/THtrPpfJS0O3DcCCBnEd/5t4IGP6a2LDc1u8gAqpgNtBbtO/oMw2EKXGvbFxAjpj8P9tOUqh5c7lR8piPaMR20jTQbQUskcqww/nGdzbBPWAD7H8R0ZHpGBauD8XIIm2ZN0nrknYk9NI0K7EkliSdzO8gzPz1h6hE+56D1/toUwjzFd2hVH37FUQTInb1gZOwAgajeOeJrUvtAVQCFBJmakAkg5EKoAJzk7HGkfFOOc1nW4wjWqMQogbD55O50IVjH5bDaNaceKqkzPPI+EbbiTdyi4kQYwInqZJjpIK7a2ONJACAXbAgYUbG0bljH5RjUtq7MoBJ6+mwPbVLghcjTOFncj7wHT06a0PYUapoUSCpxghntknuVSRJ9Zz0jPvD+WTNQuWYxjlRfS4NEAYHMMAY1JrV2UAAmLeufug9fU6988gEg5iddR1lfiuNCm2iBcdyuSB2LnmPsoHv1Cjq07FnibOp6At+EY9NoHopwfEMVIJwCIHvEz3PqdfVeIYCRCkQQVAWCYn4QN9CgWYbwmssuRadzLDruTnYzpOq0ZkR2mfpOR7aYoeJ1HbmaQDgECMdYiJ9d9++vK/FtkyJ9h/bXOwN0CoHBxvt7D0/P56/S/8AZ7UAPl4IYSCYPMIk+xHT099fmFbiGznp2HbXU/Yri3W0gwRWUD2NoI9iCfrqU0+R8fLP1ocKLmMZ7+0FcdY16nApaBGDv88+24B19vcP3kDWqf3fn+h12ww/T5QAoxt6D9/roqpEzmenXPvrNIxTB6zrZMLPWdUSFNH1x6dT76n8T4yASlMXsMEA4Ez8bbAY2/LU7xiuxdUk2sDIGJgqNxnrto3HfwuHrvTAVqaEpgEAgYMEQTjrOuW7pHPZWzSrcw81rjuFEhI+6Y3Y4mScaxx3iloKgFAIE2zI9PuqvqfprhKXitV2vZ2LECSeuE/ucdNdjwDl1tfmExn5fn66lGalwUcaIfH+MMCyqMOBhTJIbALXAltotwN4GkaLyblBDDNp7HaM5BnAP/XRfHKYSrKiDMY2gNgRt0H00jxXFM1UgnEtiAB8I6AaoT6jS1FMk43PXbrPX09xrVHx00iFU3M2bDLFt/u9iTv6RqXxVdhwzODzEwT1IIE663w3w+nSCimoW94Y5LHB+8ebqczrjkUAvmgXUmD9FnnXcSGB5cE9e8E6GfEKlEkf7+mu8f7wEHJI2Yb/AA+ggZOkf9oHHvw/DqKLeWGi6AJMnOYnXK+CcSy1lAYgELInEmZMbA+o0L6+dP5GXbzzY7/h61OrLUnAYbgHY/zDpnGs1mzzoSe46/kf6fPUnxCmPLWqJFS9RcpKkiYzbE4xnpPfVfwfiGehTZjLMoJMDcj00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data:image/jpeg;base64,/9j/4AAQSkZJRgABAQAAAQABAAD/2wCEAAkGBhQSERUTExQVFBUWGR0aGBcYGBocGhgYFx4YGxgYGBwZHCYeHx0jGRsgIC8gIycpLCwuHCAxNTAqNSYrLSkBCQoKDgwOGg8PGiwkHyQsLCwvLCwqLCwsLCwsLCwsLCwsLCwsLCwsLCwsLCwsLCwsLCwsLCwsLCwsLCwsLCwsLP/AABEIALsBDQMBIgACEQEDEQH/xAAbAAADAQEBAQEAAAAAAAAAAAADBAUCBgEAB//EAEMQAAIBAwIEBAMGBAMGBQUAAAECEQMSIQAxBCJBUQUTYXEygZEGQlKhsfAjYsHRFHKCBzNDouHxFVOSstIkNGOjwv/EABkBAAMBAQEAAAAAAAAAAAAAAAECAwQABf/EAC4RAAICAQMDAwEIAwEAAAAAAAABAhEDEiExQVHwImFxEwQygZGhsdHxQsHhM//aAAwDAQACEQMRAD8A4qnxIWVEORuqwFUbG4/CBOdznYdNBDNWBDMqoCS5ghR6Sck7D6YJgaE7sykU1Mdds9JMDJAOwwoPqZd8PSZW9XpLBVxylSpJEeuDiSPzK5pMrFNguH4NGEIQVuu8yIqLsSB1+p79Mlqupcs6gE24GQ1QCYOMhcRIi6IBGDoIpHNoDswGDAvUYBtmbJE5+I7x1M/A1qxEKEvUM5bNkFkLDHVQM+2euk62NfRBBwwZaZqjy0fBVwQKboN1GCAQCCB2B66qeHeBFige9qZdIlGXPRWLBcMrYIJjlxnT32Z8FWo9EKhaipxWtJWpWGLSwAJhSw7EsFBwLum8xUVkdCCQqMSrFlNrFjdJGWHLGyrMiYPJb2LJuqM+B1hSYNUUGFJcPTW0fDDKVJNlwKC+fhJ3BiEvHMjOFapaAoKU1CmxSQpqsf8AiEOSVBFsyxxjNTxFmtbvkpC2ly25ChSbQhbmY5t5gJnOIj4RN0XHG5EkiSZO56+okpLIoLv7DRi5nlSkCIUOVm5biZF2DB33JNzZgn/NogX8u8nbuepO5/Prr4nG3v7D8+mslOnQfFGI3/trBKbnybIwUeD22Ry8p+uxkfkdvTRvJCD29ZO5JB95PYf0ynYfdH5AfnPfXyS3NiJ3yJA6gdpB/PGpsYw9QNy56SQCZ/DGO0iY6a8fhoK5I2kdjgnboGN3176KKeQowSMzv6j6Ng7axVcFtzaIkd+XO/8AIzbfh0V7HGjQhIZYwZYCTOQx7QGE/L318eHLAm73tHWTgdMNB7AH56JxPFFTE2yOYn7x2aNyZjp79NDFclMK1QETIUmJEENCkri052kTkMA8cWSW9CucV1PaqhT8MD1yRDYyI2bEep9Y885gVJBUyIuNuRGAWInKkfXVKp4bDGrealEAkGiQQeaVUfekzBYiAomci2bw3DoBz8xYrTZhaocOGWZLksrNDbAzaYxq0Ps8Wt2TeV9EZPoCQBAGCTFo3x0ZWJkxaTkA69sFwCg1GZQQCWUczwD8Mx94kYUHfW+G8TXy3JCEG24GSCzxZUF5m0JI3F0RAAlsVuMaqBVpXMbjUKkoVDi0qQSBCkYySVIOx3dRgnVfiI5S7hOF4Q3gVIVcm80TCoUlSQzOQQxCnb4WyIu1vj6FRJDhwcAc0BjcpayCJuAAUSrQz+2ladY3rNSmArKLQVllVi9op0QQccokxIuAwCfUR2DBg7B4utpVDeSsszmoFUsKmQZyDB2EPJ1xwLVtHtTw9DTndiQVDWgm81VYEsXb4mAI2ARYwNH4ejTCgkM2IUIYLUhbBcFQM3CBKklli2SoW/wIkmGCyYvZEGSxiEDm3mPKSfiM9tar0QVJaOQXQBUu5JYQWfcHqVMfLU5ZYNpX5+BRwbWyA+OeXKsSrI4YraF+G0AgoYE3dZyDECJIuKqUiwFolmleSkodJQLUZmB5WJ6LBC9gIDwXi9y3BlpgAEFihAL3iGK0gQYWREiO2g8b4w9GbME1HVlyp5LRL2FcyTjOwPXRjkr0dR/pS5LCmmpCi0tDGTIIDMUuWbwFV+UAhiIkyJBnVVW8pgXSIsQghGVGdm+NDHMVJOA3MQNY4HiqlYhyqjlIuBZjM4Vrm+8wwoySRjM6R43xitTCB0GeYZHdlmIxBuB+ffJjNXS589wfRktyxwnDCo/m3iORhCKDUFaCEidjMksek9zo1fwwNTuo2mPiUPJIOaZpsCLl8tptUruN/hEzgfEKlUgWG0sRINP8MNtSLbNBbYTk9dDfxt6MfwiixAkAYQxEFQ2J2MHadByt7ch+jO7N/wCBR6YiJJEc1Xcm5jFrHBdcmcEAxA01xfgopgLUAvQm7AgWmVZmBKhlUlyAH5ea0wIHw5l2IRruR7grCA3OHH8UKqB92tiRto3h9dar3I7tAUWkwQWLsH51TLEtkE7+o031E974ElCXYkcVwLZqgEKP80FY6FWN8cp6ZbMgxr3/AA5qRdvBOVYkqWYKZAn7pHMJxOZkv1uAUMYL0aZzeyMWkhbhNI2hSyhi1w6jqZRqVaysfLS5TGVuYbCJNIg3REliZIx3NU9S9JKe3KJlMyq+Vf5YAny4v8wmOZTErmAJzMneA0OILIFKo0C4qog1SDBjPwzjEXEWiAToVKgA3lqMDBIJEjBKg9zuWIkA9DsCi/nV0CKtwGWggUxBwRMEAYzIAnsdNyKeqxbmYLVQ5m1bl9beuD0Gus8G+zyH+K0PTjAZXdIWmWdxFxBuVgBH3SDHQfgPgqsoqGTc5KKxe1VdndGtuWS0KoUkBi8EjVqpxK8MYpD+DUMRDSKgFoccwIuKsCFaAVmYA0YpbuxZNvYY+0ddKaK1M+XdeGljC1KbKgrIFglwAVEQXuXtIkNxhcy/m3qAwZmbIbNpRTZEQTaAbushm0PiOKuFxUCIKHmmGEnckRa0ZkyXJJnI5yCc7zgySdyesnudQyZNK0orCDe7NUoEQB0mfYdtoyMQO2t2wT+U/e7Z1gnb17Z6/sa0ABnAA/fvrFJtmpKjSqRmcfv+mhtVjPeMDIHafrr0sT1iNhG/xZPz6enXXxXIxJ2HsOkDtAGPTXRRzYwg3Jyf+WZ2/wC/XbW4MRg5x69/cx0nOY0JTkgWkjByCacCZb8Mnlk4BaGt30/4dwoqZdwoUp5mOjSGsKMwcEM0A7WgzjVo4G93wTlkrgWeZBJO4i3myNptkjEbAmSBEnT/AAPDpUqCm5FLbMqzq/PIOMiAI5QDOdxpbxCuKLPN1hUsxWLXSQLpuDNCRC2zBIBlp0rR48hxUIVQWjYi5iilyiW+YzhyYOY5hAE3WUIqFxW4jk292M+JUKSIVp+XUyeYLMyzUxK1WFyyTmWHO0zaulK9c1WVVlmUyoEGwqLWcIOUc9u8rJ7hoA3CkuWJCKxCgVSApxCcgMklBEFhi7Bu0bhvLqF1YtV8tyhU4UMOgQQjT0mTO0gZ6WdRXN+edRYQfwfPxDSgp2gqFuVZdgYlwpp3ANcxlnIu3ac6Hxa2G6oyUes1XWZchzbTSfvC4AuYMRtpHi+J4hlZY8paBfzHpyFK/wAPy2s3FqOasbMFb1Aa8N8GUhrqVlOvSh8Zp1E5KgLM1xDEsQZg2j8QOoSy6Un/AH514Y6huC/xlNVFvmuoZFmkiU1k2+Xe78yyHEEt6nYnVDxNFp0WqhFLC0nzAapVSyhyJfJGSIIkLrz/AMNLBhXa41aIpVbQSS6RbVDEDPMe+bRMASLha7PUqI1Q1FytRGXktMrckMSMnM7g9cRLU5bp8bv3/LYpSXK5Af8AjFTzaYqOaSywcDy6VpRlN1QVA0XUmmxGyMDM6BTqVGpwpq1HsSsxuYjzaTq0JiCKizaENpW0xMz0FXhwSCUBIEAsikqIwA0XCPTufWdoW9eWNzneMT1kN8wPTU/qLpEfT3Yt4gLQCWNmxkmJJQLcEYMcwABIJIkfh9rMfJaQZ8o9ZglIgwBOOw6ewKXi6hjTDgulrMwVjIzTW7lgmFdpzMGRJA0WhVu4ZWJktRLE4605O0Tv+xsun0rzz+hr3ZynBcOzUXAViWFIqACSyqaoYgdQCQCenz0x42hlm6GtWZT0IuEMIxHqNfeC8SEosTfH8IMFa03TVZSCNhAyDOSIjXvjNWEOdq1ee0qyg27mNt87/PY7+r+P+i0XsP8AhviYqKFckvDOxELFgGBzKrEqogkSpJIItlZfjPFo5AWCMNPlkMCBYFLMLm5QJnriSANfUeAVFmrLH7y5spzIAqW5JkQT8IOLXyRllKG56dNUg3AikYhcQMZJ6jMHPWejjWpuPnx5+5J50uhS8J4tHU0wERnhbQrCbVYAvG6m43QQRAiZwl49xCGIAYnZiTesHN6iACdogbdYECrcCDPlgq6kXU5LAmAbVY5DiYtkgmFlSVDT2PKO3T6Y/LRjjWrUi0ZKXBZQS6bZrUJEkHNJM46Z0T7JrmrF0/wxv0HnYJ7YwP8ArotOot8NblqUb/8AlrAWCIq9m6C3PYH2YqxUqKbZtp7DsKmffoe7GcxqTt45fCEfT8Ro0QeKMlQLjOAzEimCZnITbI6mIgzr3iqzPWcAyECj/wC2avki45DSuGG+/wAtaYgV2BvtDBhHwglEBuIOGidhOdzI0xU8Poubqi0yf51kwMe846+mkbqm+xJLn5OXo8OshrEYpzK3mFcDPUHrvByTqv4N4GatNRilTYdDzMSDDMYGBEwoM4EnbSfhXCh4KhlJ+IFYpkjBW5iBPTA/6dVwtBUoqWYIQoUpVCyhpqVVjcVMi6RAPNsvb1fV1POtWUEZuDDUCtMAkSoYlVhQWa10+Fw0ERhtgboMjiGuablYEk8qlYtwAADBWAAIj4em+tcc99W+BBIMSJuWYujou8byW2xr2nSET+8/9P6alkmkq6lIQvcXenCgAQNh8j0+Y36xoLKZ7x19/Y/vOmWUMZOR+/3GsVW6Dt9N8e8xrGajwgCM++Z6flt+uvqiiJJnHT3Bx6/rrynT27b7b6NxAtVWkSdrsjYQYgySxAAON+xKtDG5CuRmhweQZ3OMEkE7wDvAIM4GQJB1RHhdZqTuQwEFBA5lutVj/wDkCyWBXBNtuThOvTCNBCcrc6kKWYi8ohgkTarNeTcAWM/CNa8T42oRT8swgVRTILBmWxoZcks8kkggghlBgKxGnRpdd+/sRk+pn/HIFdWK2sRN1yLYh5itwViymBabcHlEA2j4OqTw4D3IzkVLRBqG+mFYqtP4VH3XYgCIJ3Ot0BzCSFLqeVQC7mAXYZNoJMwh7EMZMB4+s1FqYSmLH8yUF11RlsOGA+K24ycG0glNxOee6S588/2No234CvUKKAzGQVFqhWrMzysjEIWIJhQdiQ+Dr4uzGolJGSqUFSkzyTUAIuD3i7DgqQZIDKR3CHA+H1WgXNFJoVqoZXsBuhSVNz0nXKMG+EwSrkCg/gKEP5oNa5rpgpAChLYVyTIInMfCbYgazTmuG/y/jb9SkV2RIpcM/EeeEF1KpDGm7ZRnjKKRaHp1Ea6SAwxA1b8I8LFKKmQzIRVUG8MzMGm8nYXNBzIdZ2y8ihFAiFXa0KoxMkBIE8hP5ZidCaZIjGQYYQMWkd8ElR0gpuBBlLI5LStkMklv1GHQSWUQzAAkbm2+2W9CWHpE+mvriQGiMY3/AJSMyc3N+Q7HS9auGzj6+rmY7d/8x67eydx/c9AIxH3faV7HUtI92RuK8Pr84FVeYtBuIlYa1LZgYWM4zJOTqbw9NnqeWnLUUiWMgEgTMTyxb0yesk66ojmxIg/DaY/4h6jaMZ/F6ai+D0YrQaZWTVDVCCCwUwJnGZDdsdZOtmPM9MrrZefJKUFaHOA4OsHUswKhTdkFd5SzMg7yTj0yIfZR0O3odo9DP9fnraOANzPWek2mcnfm6/30NqmDzDG/aB/zdz3x33yyk5O/2LJUhPxGFFMseUfdlkmbLeZN8j4NjcCPhXX1esf8M5IErRbY/wAjdcE9cxsdhEa88RLKoIBIBFwUZlXDJbG3MoT0vB2XIuLB/wAPUmJFJxiY+BtvSf8AljsTqkeEK+pF8P4a6mygibqZyYHL5otP82ZA7dRovEKL6TzvUr1MkYKl6igg4BDIsieh1jwtahnywvxqDyq0zOQHYAEblv5lxuRrxOkaZVRJZSzAsCuSQ0EXNggkHOQ22tbxycr84oprTejqM8L4aWscwoiYdVuAJGJ6raBEywxjubi+ERsXKhIwCFcQCpmGXOJ7fF6aW8L43y3DLPlswUE70nbowAwdyfxRIwdUKnBPVVi9QVIm0gAkfdM4gjcdffbQ0t73+hntLaiTW4ZqYUXCFICxeAtxhrUBtXvJLRcNo0Dxd18siGEVGKAEWiTc+NxAdVxjHoZxScB28w8lPYXMWC4uVcgG6RAAw5BwAdTHql7nYczEsfdiSY9icemnULavoVw87F+z+KDGFrU2MzAVUSGPZcESe3ppf7Mj+I4MzYmIPUtvOeoPrGnBWHmkLdLVYGY57KYMxuudvfvpX7OVYZ2W4gJTid4N8g/P8tSX/m/hDzKNelFQMI+IEfGZwJeRyyFmcZCeqwx5DR1MY27QOnr+8aXqhvMkFjJujqUVUUgnpDGbeuR1nTFOp3/Wf0H7nUZ3SEiUfCPDxT4elm6sgJdSoPlmpY4a2oQp5JF04FSehifxPF+a7PdM3ZA2F3Lk5m0xO8fTRfEGVazlZIwFDm6FVQAGne22BO8ifhOh+YSQWziB029Pr7D8vTyTUVZgjFydM8MknMTk/PP66IKkjG2+f33/AH3+O/8AX1/cf9OuamNj6T/2/e+sW7NWyB1XxAwf7z+evA8Akxtt9Tn16/I9jr40iVbqdhucz1tzEiPU466aCeXVF4YKIAlSS5hi3lxgtY25NoCgkgHltDHfIkpheDpXPDC0D47SOSL2nqIinMZJEYOBr7ivEqZFtI21LUlg5EXC9b1gACX+NWxJBK4lCvxTOy1Q6qok8nmczln5YKgu7qsWsJFswBOl6loBYrdADLTBBISTYahUEsqgmAoaAOUGA4rJxht+XyTpyYWh5lZxIVxM3uikMwUhCoChiFVmClzBukAgBdMeGqlVGaixBYENUgXz+IgiAR8QWLcrlJGpXFUxWZFPmKXRjSYty+YoZ8VKcqyVKZINpulQSMyZoYo3lyVUfw2UxurOYNpghboBYtuAMaztSy7XXn6j2odCrw3hldqroHZKitf1dKdXPMAxvCvzQASfjR1bB11FQg23WllMhoOGIsJUEzEPGZnYjfXH0vDrgrSlMHmBaRcWCzaAQY5ZnHpOq3g/F1FqPRqMSyqHVpklZACyxuyTAmSCCNiAJZ8T5vgeEvYrVKsAliYicYwFmJnsce7R6zuI8VYnDm8/dRA0c05JDSd8iM9B1145xS0+HM3Fqg8umAQZO0kzFvQ9wMbyBeCUQ3DyJRnhmZTNxzkGSSvSJGx20MONVqkhpS3pBaPjbKStRGJb4CFVZO5VpYD1BX1wNzuhxaOzAAo2d1OQLhcpBMgF/wDSLSQIJE6sWYqLTXRRlWMc5mDPt0zvpfh+FDcSGprYqczSTaQOUqO5YBlA+ewOqTwwptbCqTs6YWdT12iO3ceh+TDu0Kee9QuAuFLKCzlRynmYhRJ5s5gCYGbiTisRbJMbeuSQYG0xPbMnrlHxmrT8yWwXADHZDUWJUx1IKNvO3UjWfB96qKT4Ea/HvRaYkb8rFk7w07EgfENu+qPD1F82oqqoCgwYMxifYEHoB+Wpni9ZSllODEHeQOYHJzM59Y0z4W11VyYucXCCcDkMjPQR6Se2rZIbakdF9GVdpEGdlIUdeXvnqfl6Y8CmZHcdvUx64AHu382fUWQBAEjsYxjvMQW9YM77aFNYMmF2LEAACMsZPSPkRGsvyOTvEKYqAEG8oDyqyGW5IkFlAEffVgwnqGxrj6n8CoCVu8l8BuyspIxMXAjpnHfWOCcFh8akLLXJbe0gM8XGW2BnqR1dtTfEEKrUU3Bv4kuacKVCu4pgz0afy6INaliWrTfG5n+o9N1yM/ZiCrKpMXcw/wA6wvcbqYLEZ9xIvEwPMUEwsrJAGFsoibRvsfodB8L4qzJJy1kkSFKKj0znEAs49PMJxvql41wDVRNMAOsgCRGDJptnDAlmXYZYGMlNVakU1fTytvjcQ4ynSChVUl3QLcsraG+A1AOjSGic9hGG/CleohluXGRAqOIwahciCcbDYkz1KfDcAxQU1BJJXzEi1pALVC2LgSRbJGzwMCNVTUCLa4YHEgvUuIBOfhE4IE9Y6GdSjcU+ouSWpknxbwgeaIptLQDytYAqu45lxdgAWkmLuuBI46iKbWEi4ATvzTd6QCFgkYGZA7W7CxJDMCsmSSQOZmUQ4W2Fp2yScnptrn/EyHZs5mF6T5cICI2mJ7SdXxx1z03whVkeNau7LflHzZEG2uW3Enlpm1cjmhcjHQddC+zK5eIJC08g4/4m35aDwHjBJBc2X1D5kAwFtVb1PQk3EkGce2vPCXIWoQbZFIEraoUFa0tLcogx29wc6i8UknF+37l3ki42ipVT+OFkcxBgkyCLOTOAG5Gz2I2bLNWmRAED5/3/AH/SZW4dgDUBvtYGbllgoUM0rKwYOGDERvjTHBEtIL3hdnLU2kmSREmIEdTv2t1OcKjd8Eozt13HaVOcmJ2BjJjEmZ65jG5Oj+VjG/1wNfKvX9/9MZ0R3jaJjt9NdKTk7BFJKgdRgBAwfce2gcMGLG0ExOxwAoJLEnA9zA0dqJZtiT1gGQOpwCYAnodmxiD61PyrahPwEC+64DlkCpSi4w7NIkAk+kGuKK5Yk5dAvB8Paz3llqQ3lgj4iFgSIsgmWBADEUiRhrQjW8VNQmmZZVPLTuJIGQQWMslhAEy1wPIJbKpuLKTPm2ggM5cISajmo1wVSYY2j0JJADHQqfEWhvKtKoQXqOSb7luEWgsSSQJjrFscuqZJpXSvjz+BVGz3iOJMlFKXLC3uB5NJXAMASRkW8vNdKyW5QM0/BzVZDnzFgku0zftWRxbdTciWAKmcgq2GJwPhIe4lBRBtam48pza6ktTUtJxIYEgGGtMgDVF+IWlQNNMQClMZMm0hCbpnoSSYgE9QDjlNt1HnzyvHZR78AeKr0+FR1S4S14XzGNxYSxybgMNIG8nOTESos3s3M14J+7N222wDsYPSB20xxXDFVLCS10lp32zH6dukRpOnWnBAAtg/L4flMj0mO2teLFo933ITnqLqcWq0KfwkoimCQIAAM56YBkfrjQ/s7XC0qlYrIZwVzkhSq77AFmPtk9BrnuJ4u6mitGwAIB2AIEyYn5f10Wj4m8JRBtAJIP8AmM7bY5o9+4kCWFyVe/6DLIkyzxVQ1anMZaAywuFKHpduJY9ckttIjVHjlVRTYED7jp06lfbraemMgSJHEB4LX1CQJPMcwVuxtFpPTS9TiWAIMMCA0jGJhWA2nAMR11XQqpCandj9HxhgpR2L3ZLdZ+HYdoBgZGN9E8E8XsJNTAYggx8PY4yVgepAkiZYFql4OFQPUUSQCZxAO3tvneIjpBi1R8YhgA0qcZGAN+o7+/bU5RjNOI9yjudJ4t4uKYCoZcgZxCSIEDILEZjaCDmRrHAulWmWE3U5cw3NTYKzO63EmxjdEyZZpnfUpeAphBlj3KssCcExYTHuZ9dPeD0qZZlIu5C0kAGZRYAmBv0Oc7DGk044Y9ue52uUpDniPhVRQL2FUyLktK3cwUrhrRcxiY6nsdSqniVrOym5mmxwYtNwa8DcMuIGbT1xDXuIps4CmoXVgTaQtpPvNzHPUmblzdnXPcVw38aDhQzAgQMGSO4gjrnvnTwlFtBakou/N0VvDPFfOUq0K6gSM8w+Euggxhsjpy7g4o8WMEnAENgxzA3LnAAkxJMRJONROF4GqlrqgpscozWgtPRS9zmV6SJDHYHFfw7jxUBxaQ1rL2MnHsRtP8wzaTrHmhpeqK2K45alTF+L4aqTSKTKrzZ4efMMXR9SNsTo1TgG8ikFUmqG5gy8MUtHmQBPYlDGuc8MB8slQQbaYBAb55Ufv030SrVqU+INVKc3uzISlykMN+UnucSfX1127aoz0nFS336dj3i/FXpuUKUwwiQaXD4kA5hDOCNL8N4yUIWoTEReBMr0RlGSF6FTKiIBgQ9V4JkmrXVHFTmDoJSSMKBy29AIEeudRvEaKwpWQjgx3Vl3HruM9t9jrVi0P0tbkXa3s6+gin+IrmBkgSYUyagUr/EpiATBAEssyBOg8eYV2NQhgAXFyQQjAkgBQ2CT1MYmQDqX4GfOrVljcLbO63Fqa75Eefd/p7idV+JY+TUqK7LLQhvbAZmtG/SV+mpJ8WUdXsTrVqx5UXoRbsBIY9VHwsQVJE9e0CNT+zlUksbSBiFzFsgiMfeXf56cqkBGZSQymowjcgNVYgktkZnKmSMz93HBeOOqgE25ktAgkSCcdSZO0fkNDG2raHyNbWTOI4AqCRawGCZOJgrPoZEHIyBIONP+EcSoATy1BNoYs5ggK0XAhgInpGSDGdF/xIcsBDhviGBCsGB+mY7XjsNGp8KaXAqwLrUNVgSrMs2l1PwkKfhH7Gm+rqjplyhXGvVHgHX8ZhjTgWhoAFRQto5TBWkME82Dj1k6bpU5xTYUgMny7WDE9+UCcaWPHVRTLXNhHN3mPcGl4MX+gGREa34fXZlLF3Y3WzMmAqkDM9WP11nm1pdFIpqSvqr/AALmw/e37xogMCQJ9BHp0/udCLx6bZ+nbrnHqR301wfBtWRmQcqlgGBwqhXhpjJwBESCSNxhIQ1PfgaUq2MIzecCyEoGTIyWJYEqLW2VEYEAT92CSAUfEuJvrswN0h2UAhgoZjD+YplVBMsNnAUAyZTzjKwYl6gE8igZLMVy1MSwTo01AoHMxjfSVfjwjEHNRgC7COUm5USmpU3kWsACIEEt9+NM56fu+ef8JKKlyAr8d5TqiyZKsHIu8wmBFsq9waw8pkSsLAUAvhnCioal6gIVwFqVUMmS9MyEayWuzIW5rZmNPUEStTDmf4bBkYxeWUsHQqRgTchmZDMeumWeFgYPWekifnkAZ79czglku116mhR/IGaoHKAIAt5YtiICi3YQdsfEflM+0MKiJcDLkxH3QBn2JCxgfC2NVuHAJXrnt0E7yd4Hru/czzXFGpUq1GYAw1oM/hNsJ/KIjP6zp/s8blfYXI6R9w9NW3HUg9iSFiPofnI66R4ynbcNxO3ocgj6jft6apbKVxMZUiY65O3zg+gO2l+H4U1CWfbAAESYzk79d/7Z3mUWo8E9dglMSRJJ6AGMmelxx7aL4r4Y9I52BgHMgid5GNsb6q8J4zToUCESagLF+gwWtk7kRiPf10pW8R86kVqGGkBVA32JORsI9Pz0NTvjYfSqN0eKR6V8CQSWAJAGDJbB5SJwBmQBr7gPCLiA8n7sYVVVjADMQxYhyhIQQA2X1L8LEVcxKhyJMcyI7KZgnDAH5DXVGymLSvJYGVdvMvvUkmADCjmIUTdzXco1HLJ3pQ0EmrZl6juFBZm2LKGUkSKZHKaeSC4WLhcY+HJ1G4qkYJImQSCJAYrM/MEhTuMAgkGdVaovQM6lQYhaaKtobrewuJzsveNJ+LTYwJ5oBcEAcwZUBi4kEo7CBCgbDqFinGSHlujtOHqWjy6ZVgkISTygqIICjJOMiQJPrqFxPhnlVBKiCLWWmrQUJmQLywgjYQDBEE69+y3iAZArlizMzS331hUAB3OVaQcyBOGE2/8AACqWJMN5jQf5UIQLG33JB6EyMwdO090iaqzjW8aKhSUSWBJzUzuN7x3bc9T3OqXD+VVXYSTOBkGcm4Doc579epeE8O4eqS5giSPLmAmTuAQZIgxgZ2yZUr8KorSqqtNQSbQQUEgz8Wcx8AB5m31WTi9lszoprdlbw3jLkyKbheR1YGWkEpUuJIKug3jDAgdwpaV4lDdIKkcw5gAUYBiJuyuGJnuNywOA4qynTa0sKlMLAuJuBWoDiSf+J9M6PwVJne9hbCkKMg5KgkgGQIERibidt8+SS0Ox4p6lRA4SsAqyuygFmOAIIUTsDInp1g7jT3iHjbU2MISwYgwwgldzlZic7T+ug+E1AstliAAcJFpXAlsA3A4JEgfFtBOOVA4ZQFbnV0AACkWg7b5J5+vYbDnL100CLf000Ar/AGnY8OUVVtJtN0kCZMLttMCfTGNT6LXU1BiA14PWYhh7Tn6aNQ4EtTNMb3DMqB1zLELMdJ1f8O8Eoqk1fLfHMGqgKowDy0w90SMsc7wNWXsZ3bFfs3wRSnU4lhbeCtGcEluUvn7vMB6k+x074m4SjTp+ue8Cz+gn5jvo/jVNYRgFQDYUwGDtKwtwVXuyIVhBgwQdQPEuOVviYAgRABcgSZAuhQepbJPQxjRfI6RjhuJUFgyTJYiRMSACpgEqDC9xvIzIk2hzas23ZkgmBuScQN8nr3305WNOcuDM8xRmBgTEuxz0230vVrqMXBl9AQB02tH6aEYvlJhm3VMZ8MpF6hVIUvhARsA1PoeloJPYDGY10nj3DBOFpqJ+JYzkiDJMdepxvPrqR9kfFUWo7O1gZQqkyBBMtJAMTC74xvOrfjNVa4RJWxOYtM3QpFuYEDMkHfY4J1PItL3HinKNHPOp8o5FtlTcc2GqbGNvSdH8GEo0Ejn/AP4p9tZ4ziV8uArBCCLgHgj70XNIJaRkdZ2IGgeFcQy0zClpczCkxy0/wg6Vq4t+41+qPsjpXqmRAL5UQnxXM1qwYIjDCekjBnAvFqwdYplJRSSzorSFZjc3L/u2QzgQLVEHML8fWq0hDearsAy4CMo5QQJUEs8W2wAwjmbbXiuolNlVpc3yAlxalSBbHKCpMCCwXGGGr1HGk10Efq2AvWaPMK833FgtYpMklC1xuKmQpkQAPgg/cLwjO4amEsYxVNOowKkQS4Fquj4AZRMjBggEz+LpBgDUAareQEKm5VDFf4R8s3LBmWuHKZGANW+B4dKaylg2JZVVJg4LBT0UnExJwAMax5ZPnqWiuhsIKahKalLSQBid7iNpyYySckHOBr6qZiLz0yRJMEGBGA20dA6DMC4D1RMcvSTdtAP9Q3ymJJWSUnzgD1gTG0nbpAJOcodwcxqhzatDA9OskEGDIO/8xPbJ76ieIKabtT5gAQQQYa0gEAmPW24dtX1YGOWJxEHfkWM7xIEZm3+aTI8dok2ESSFM7yVBW0bThi/vPtNsDqfyJlXpF6a3qBgA5gDoIn5kxo1EC0R1k/8AqJP9dY4dsf5Vj57ke+2t0YCL/lA/ISf321sZmItatmr/AKv1bRYExtyxHXIA3+ukpyT0eSfqG006WiOwI945f7apQBbzipDqYZSGB9Z7fUascNQY1KSxAby+USRY1rMBGbQoYROAI91/DuDVmFylh+HAmNyZOFB/MDVxeGEWVA6gABfhhdgACsgbfeicYMaVjJlDjOI8lSbGZIJkEXDeQQYnEddcvx9UMGCXFbwTO5ImBEDC533J7KNVuK4+ogZHh7RPMPiAk7hsqesiRJydSOJ4cxyZVlUj6L9DGY+W+84w7jSl2K3BoDwIBAJNQgSB3DmJyJAO2c614N4lVWlVfzDyEGCCbuUnJHqACWPpnolwFf8A+mUDYNUb2NqQfoT+xrfBgDh6hmCJgXASCtNDg7gTONvpoKDjjb7yDalJLsjPE1SySwXLdubMnG0RJHyG0a14fQDU6mW+A4DAAwa0Su7ZX1jWWEUFO+ZH/wCwb/L5aJ4RRBVmNxtVoiAst/iBzTmd9vnrR9oShBV3Ewepu+wxwR/hUDOPMjHS7zVnaZtgewHrqzXqwrHrDEQcdD88gjtj6xOBeKFAztXXA/z1N/6ek6qcSsUmyfgbp2Xpt0X9fSfMzL1v5f7mrG/Sc/wFFWpuGggCllmtAxVjMN9CNfcfwztXYoMmpUQbZNxaAPQDc4wdb4MYKk01uKgtU+EWrWPQg9hv31Z4DwwqtbiJDM5fyyuAA5OQes5APbI31dJ/Ub86EouP0Y3yrHvCvBP8OuZz8TBxcCYAJmmAVkgbGMGCJIU4jjJr+TVANxPl1Vxdvy5+FvuwDaTiAGE0KLsfODEtDOI6EREY6e3cnUTxmiKvD+Z94olYkb5Hl1Y7GUDe660XZAi+K1oqeUrT5ZYAxAzcCQNx6DpBggBSURRbJnPcdvbb5aw/EEuzsTc3Mx9XaT89/wBdbSsTIY7yf64jW2EFFEm7Nl95Oe/U+pnf56DV4dTiYHf6bjbfXtVsztHp1z+oEfL117buJ9R+o/L+unoAmjFSAfptcD2OrnE+Ml6IEBQxANuAqKTIK7jIA3iO2o7NiCD3GRIjeCdUKPDFFtcgNg7j72eaR2Mbj11k+0RjafU14E5px6DhANI4Qk06mZa74qmQAYj5HY7aY+zzRTbMc/afuppY0mThrmJ8vy2iGEG8mLhOYLDIz6aZ8AH8Ntvj6/5U1if3X8h/yivYdPiNaTcTJwgJZmLGBzq0tyBplSAxsXN5iRxXH0+WiBTqU3FpAqAOHkwQx5STMgkRdmRcQW6/iQV5IhmwLyQqU1BgGLmLHqAOZi4naPCylyQHpVBaWm0F1aSLwSyuTB+IXb94Uzlb4/Lv3OgqXJnwXw21ZgrUJIEqVwT95PhX8NsGIJG4bVMLIwxEeq7QYOFk8vN7+ok5DLbki+TOekcqjlxExJP3gfuk69FdRO4AiJYY7yIH4PTAjcjWaWpttllSVHr0CCYJkz1PdsLv1x0yEPTOkpElSY3xzEiBEDB2m046IPSRmskRJmfxDaBEwuTzjMxg9xBWqr8SvEyYMkgfEJgRt2/CfTS+oOx4tJo9oEC4mOWQI6wvpkDQPEfDPNAE2unL961hOQTkrBkiQQQ3SJDhqKGMMMRkXDMwRsM+voTJnIuIrTTqkGf4btPsjEn69f6bhOSdo5pNHJDjSFIHICd8SCVEdMCI+n0q8TUhGI7GIPYEYOptgvIj7zD6If7a8QkURJm5CRPQglLfaACOxn216jRiFjSAByDAJ7EDG/rH6euTcM8iDHr9RP5/10ThqYujuGHtMf20CnhZJyZEe9ufz0xxQ8Ar/wD1AzghgJj8Mgj3j9NVvEDbUzsyxODBzg4jIO0a5/w3lqSv3ZeOsLcxA9wtvz666njAG5YmRInsMT6aWWzCic73F1Mn+HyZJ5aqiRO5ioBEn72+p9KrPDkfhu+jAkD6kjTNWm686mQkc33SAQYLNBIxOPr01NpU2VagZWFyStysJt2OQCRnfROGfCz/AAWE7RjrDL1+ZifTVDhaQPDQFUuSbYJLQXpCAoER679vSTR4QMRiAEDsRvGAiierHE9tW+F4Zah8sO9MKC0giQMSoLAky0bzsddkdxSXR2dDl/AGrwdXylXy2BBn4T3f9e2mPAuEuwyuSrja0Q13EDmnMZiBnGn6vD4BEDYQea4bZOLRAHKBGMyBGlPDyquQwGHVlJa3mL1DHMgBILxaJG2dRzZZzhT/AE/stjhGD2E63DleFp1JELFWIN27ESfQVJiBtq5xzKKdWM8rnbspMe2I+XprnR4q7ULHCkAeVBDYCLaNm3gDp26716dW/g570D0GT5fN85IP11DKndy7sONp7LsS6IJRrVdiHSChIYCKgJUjYxIBOM66ilUDNSRWBS4QACCopi5w4OzAoEI6XARrluHylQBFfmXDEiP98J+JdP8AhtZU4qqxDFZq5UE2uXNrQBkkb9SFjIGm/wAn52FX/lD8TpuBp/x+IXuTn3CmPr+99cnXLNwtKmpyTVQ/5VdaiqY6GY9p9ddD4fxwFZj5itcBJnbDCd56fkBuIEDjqf8ACqKuTTrx6FKsKAY6eYqnH4QRqsZWtuSemnucrxB3P84x1x00Sn8QG3T+mq3i/gxAeSFemYIJ2AC+WsnflUQ+B0OxKzSYbIgyOmx+n7xr0MeVTXuSlDSBTmMdSP0gx9RrdBoUEmBgb5+Xc68Eq8bZnPZt/wA9ao8PdUs6NOesRLBZ6mMDv321RvSrFSt0DQqXLDZYLYJgSgLGOkx6521f4jw1U8x6VRVq07SQvmCC0Wxm0YO4299LHw+abJT8oAqFBLKDhlJFxMsJXuRjESRprxNQP8U9621PLCi5SxClQZAbl/PXmZMuuSaflr/prjHRFiCcObKlxUqUd7SQTcCy3bTuCd4676c8GcCmekue5wFSByqdtY84mlaGWPKqEr1m+od422699H8CSUbMQ/bflTSSfpd9znvOL7oRXiqlwYinTqGIJLKtRcFQWAZGxtDBh0iANW6VEBSFtBaGaC3McXSQM/M7LiMDUjwnhgACQ2J++0Tc9wNOYUhhsAROQeoq1QbuwEH26kjtjOOoH4QdZ8lXSKR4s9LkYIPyYjsPnu+3b1E588fXsdyfu/8APE+x2B1tqBs3GMgSJG0wOkRH+gfhwI0SDlg2Acd4yB6YAjpyj7guXYY0zXCRPy+uPXmx2lexB+Rzsc+xj1xjHT/k/CZ+YG4KCG6YYGTIGADuSJx+IZwCdU6RJ+IACMSBE29PvfEMdYPfHACKuffbmOYHbpg7HpjcHXnHNNGqJ3Ru56H+v5k/iGsrTJz0BB772jPfDDB3z+LXvFAtRcAnK9usHczAmIn2gGMBLdBvY591/it7v/7Y/U/loPGqbKXpzfK6f00cAedVPQAn6gfPp+ms1gStIRso/NZJ/PXpoxmeHXIHfH1iT8gZ+WlmaDJ6MD+n/wAP01V4XgwrIwmCpnP+Tv76l+XvtOB6wbgfYaKAb4WuUeR2YEbSOvtInPTPTVjw6utRvKYG0C3P3gpa1WHtk/5D0JAleFUbqhP4AX9yBy/K8r76teKcItMh6eDTClt82wEA9SAfqJ3Gg+QoZ4sSdjJkKsYVVj4QcXNIE+sCIyDw3hxKggEkM56jfkAnoF29z3OtVeK81mZfhXlHQ3OQMzkQ2/aw+2nlpBagtEKFAA2gdh9I0AgeCp8IxKiPMua5QWUwrsFAAIBAAEAe++lfHqIp81OkhWIvNzMmYB5iY6QehPQ7yaA/iVp61D+TMfrMH00x4lx1RbFUlgyvIImdgQYwwMxtnrJzoaXfI2pUB4PxV1RVUptGyAjvkAEn3OnvCONe4kqXFgyQPiJB+IiFxmNsbbHXicecDznJER/EbPY5aTOO/wDcHCqXZQFLFiqrtJLAHJYjPzx6aSclNVpo6EqVg2pWrUmQPMMQRsxWItJGx2+Wq3hVSeEaJEUqo+hqAe2I98fMf/hpqgBuVZBMNzYIJAAEA4iST3zpyrwopcPVRDIFOrlrZJIZjkAZn0nfWfJNPZ82Pji1bJfDzDQFaXXDQdhU7kZz09dU+G8L5mYZZ2czbMAMwwZ2En6nUak5CvChufqAT8OwB3PoAT6a6BeFqiSAgBLHLkNDMWAIVCARMQCR2nfXShOTekpCUVihfuK8TwTUWFSmqhmxFpgywi4A3EZtnf4egbSlHxGx3WtT8oOaRAyQUptNyxNwGDK4KgkTGffFPEKiyJpG1vhvuZ2FmLWAACmTJHqM2sAt4+1ZlsWAolysGCwzvdkrgnmItYbGWviVR9XJGfOxXq8NSq1HLMXJ3AVla1hlubIWI/QhgCdSPGODuZhdzLlGj4gNziTE/dHwme/OCp4srGmKbWVaf+6N3xIchd4mTIOVaSOsa6jw/wCxvE8WqvxBakm9ihA9xuMhbQEJiZaD+ujpaaaYFLo0cDxFVpkgrEYPQiCNtwQJB9dP8LSL1VCLexOQQbbY5riCOWMk4GPr2X2g/wBnUgtRYKx+JKhkMTElXAEMTvjJJ21xtbwmrRJDXpUXZbTmPwON8ZxsM99bPqqUafJLQ07OrqeHOIkgwOpq47nFWRmP3M4r+HM6spcy6kHNScj1rH8xHfB1B8M8R4ggOtQsmQUuJLCdp5jnodtpMa6fhqNWoAwUFSOtQzHXekfUen115rxTTpOzUpxa3Oar0/LQp5gMJU5BcJhqnNERmNp6ac8Dg+bv8Q2MfdHfQvE1dTUViVISo3ly2br3DggWFYYDcZBETEk8KqqPM6yw6D8K9x66ZpqLsEq1RrsZp0gq20wFHQCBuJwJk5O530ezJO4He3IBX12PbOPQawFO5EAkwLOx6dJgke/sDo9Ssmy3HEfAq25EHAMzGTjc9oOYqDUkep6AnttOZyVHzP19zO8Y6n5Db3X6aLw5AmI2AtZaZJ2nmI5PvEk7A9xOtPxOxBKn6QZMY6ZY/kOo1zAbSu5W0kwYgCd2hgDA7Dvuq9jPr1XEqLV5YOJJkWk5ncmcDr6CFkYghgSCNowRkAQBmfaMz215WrlpJxOYBECZGMwIVj/pJORjQCHFYrkGJnr6n6CMe6g7YOPEeLL0nkmWC4uByXQE7/zGAe/XOsBzF10RMzAk5+kTntaB1wPxJoRfVhvuYuPTsUIPrjodNFepfIJPYjcS0B26kKN/Sf66J4glqqJ/l+QEf01hsz6uo+SsF/p+ejeKHC+/r2/v+uvQRkNU90OeVVx/mJ/+GpNSYPeRj3k/01RotyyIwP0H92O+pyUywI3MqMfOAB1yR9dMgMq+CoFpu4UsS6KAIlrSrAfQn0Aydjp7xFSQiE5qPLEThVgnfoIX6Hvr3wzgPJQXGSTt0UsPhHyGT6HoANJ8TxF6Va3SDSp4/GbZ/wDS0/6iOml5YxO4PiPLZamYY7AwJPMAcbCJ6zHTB10vDVr2ViLcZHaCB89j01zfHpyUl/E4Py2/QjVLh/EJp1s8yhgCetw+UnIE+3c6LXUCJ3ApJVs5LsPnaJPzn66PUqn/ABFK0SUF0dzcWA+dg+p0ZeDa5AmXVCQJ3WYbP+mB6lfXWvs9TVuKeq5ISmtxmfuhYJBPTmaD+H0MdYS14shpJTpBtuI4empkwfKAJO05dZ9zpDwBJrqO9QsPlTaPlzAjRuM4gVanBAypNU1GHUEBSRtuCzDbcHS/h3EeW7sQoFOkrGIG9NKgJC4ui4f6YwQZQa6TKXD8XCAzuJ7YcA/nP5HU3xjxOKTrBlkYxuQCMseoFzHMbggSTGoPFeIvTRAHboCLyMKIgbgYkbGNDqfaY2Mnk07T8Us5Le5kEnG5k6lD7Pb1MpPJp9Ix4b9pqdET5LM5mWLD2hRGB07nqdgGav26B2puJ7sP7a51/Ek/8imP9VTr/r1W+zn2arcaf4PDUwkwartUFME4gEtzGeignWx0uhmV9D6p9sQf+EYzu/T1Map+CfY7iONAdqfk07vMFVi1zxsVQAM8LAB5QOhEkHuvs5/s54ajD2B6gPx1FNo3k06bEwdoLye2uvCqGOJJ+97bZ/oMfXUnT4RRWuSL4B9j6PDWlFF4yXdVLySTAjCqZMgZye8mvSABtUZnJ7nr6n56PbIk4j6fv66+KQCVHTc/01ySQWyZxVrnImM/v8h/30nWpHJbnHQAZBA6H37nOjGgCcEqex2P7/c69StaebEY6x/3P9tIMc74l4FTtYih5kiSoADmIzkqZ2yDPvGud4P7QUeHWxadYAMYVisqd4y0jPTf31+iNSVgGiGO2+O4kdhj5+uoni/gVOrArIWcHFRAA4BmJI3HpBGdhGqRnXJNxvg5XxP7TUatO1qVTMwQVBEjJGexyMyMZ1M8J4nDyyqLsFiQDgfDHpEj276o+NfZdaIup06lZF+JlqCVxm5fLJXpnMemdI8F9o6dFYSiwByZqgyYA3sGMRGqSipx2JpuL3DLleoGBChiemAP8pA32Ovqi2wIk5uxJPxGcv7bx1+f1NgQJgYAMIuwAO+MyD7we51ujT5gQLgMxZvkzdvtbGe5xnXmG02HEdQcmGQDYSCefvP5jO2sTg8v1GNttxJwRPz0RaBJhVyQIATJ2jHr1/zH54rriCWA3i3uBBz7T0kXDqZ5HB/IDW2QpImGBFjSRacmNgfYr31mnwkk4Fo+9aIzJmGgYgH59tZSnk9IHRVMRkztsAT/AKPUwRmI3A6CBBGOmDB+E+8D8ZgHILS4UEgGCOs+Vj0+I5iBE74OgeL0Is+Em7cTJlamZjtGfY7zo9FJxbEHr6ZgScyRE+oP3tI+MPYqTvLGNtlfoPf+nTRh99HS+6Tlz5X8xuJ9YLkfXTPiJ29/6Z3j89B4VOamMYQnG33R+UnRX5mDGCqmFnJJ6t74x6AnrjeZQNLhndQFCxm4h0YiTIAAYdPX2nW+Bimx2LkyA/8ADKyI2IOT+IE47Z0yGN1w3GM9c5UwNth6HpuCHj/EVeAacjuTDBiT8JE4+s+24CE8Y4pgoXF7SIGwUmCFPdjC3Y3wBGPfFuHCUqVIfjn3IDEmP8zTHr6aR4On/FUgF2+7fsv03tG2wyTExDfitcM9OdgtxnoW/ryjXHCXGkedTH4ZP/pg/wBDpUMVQkes43EgEfkD8tBrVf4jn8KR9Tn/ANxGs0q4AW4EiVJAMYkMcwek9D89OKdX4JxgEu5HMFChTcwVbjLR8IM9SAMEkYlE8ZDVKnOEfnZQFCwvMBLC54JLbBWOwiNe1Gou6r5rNStJJeuOUgiB5Tr79OvQDJuD+zArM/lUi9NYiojU2lskggJjp/1nE3tuOqE6HEfxzVZ0FsrTF4aMmWxAZjnIgCTdbaF1PHFoyFQeYgXZFoCoqD0mACAI95AAup9h6xuDcM6qPhhqZkRMkQIM+n6SRL9heIKknhqgaTC3oRubeaMY/eYA1DaUc+tYPymHIz0IOYuGTv8AvuTeGeBVeJeyjSvI3MAKvqzGAo99dv4D/sxBsPFBriJNOmxIG/xuIG42Uk+vfv8Ag/CUpU1QKgQGQiLCjtgfF3lp740qXYq8io4nwD/ZdSpm7iAKzr90qRRU9js1T3i3013tPg1ULIBKiBAgL3AAwOwjOwk6IhM4ED9/v662tPEb+35fsaeiLlZhaZIKj9+v/fR6VHbEn8h/fXhqhRzdOgGB76SbxRqmKQkGeYyEx+bGe310QDnE8QiAsxGOp2H79NTuJ4yo+VAVR1eRO+wjA/mPfbX1SmlMhnJqPiMSZx8CjC5G/wCY1H8S8aJ5UImdlIYQJyzdfQLPqemuOKKcYrG2oLWiYP6htu3XrEnRW4cjpevY7j9/sHUjhvFUZbKoEYzi0kwNh8OdiO2nkvp5pNepiEY4A/kYDOIwe3czoBNjh8koZ/lPzx3/AK+mhji55COdtwfzI6GMDB/TRU45KuMo+0MLWxHQ7jPqNfVEI+Nbh+IDPz/f011BsFU4CT/D5GOSfXEfl8865/xL7N8PUqFn4fJzcgAuPUkRvAGes66ZCVEobgevUD99fzOstXBwIEfv00DrPzQcUxcXi4YMRMsNgYIx0+cdtfSAcKMDGMYAjqe0/LsTpbjTYeWBt0H4Af1P6dhr2nXJPzPQdx/THtrPpfJS0O3DcCCBnEd/5t4IGP6a2LDc1u8gAqpgNtBbtO/oMw2EKXGvbFxAjpj8P9tOUqh5c7lR8piPaMR20jTQbQUskcqww/nGdzbBPWAD7H8R0ZHpGBauD8XIIm2ZN0nrknYk9NI0K7EkliSdzO8gzPz1h6hE+56D1/toUwjzFd2hVH37FUQTInb1gZOwAgajeOeJrUvtAVQCFBJmakAkg5EKoAJzk7HGkfFOOc1nW4wjWqMQogbD55O50IVjH5bDaNaceKqkzPPI+EbbiTdyi4kQYwInqZJjpIK7a2ONJACAXbAgYUbG0bljH5RjUtq7MoBJ6+mwPbVLghcjTOFncj7wHT06a0PYUapoUSCpxghntknuVSRJ9Zz0jPvD+WTNQuWYxjlRfS4NEAYHMMAY1JrV2UAAmLeufug9fU6988gEg5iddR1lfiuNCm2iBcdyuSB2LnmPsoHv1Cjq07FnibOp6At+EY9NoHopwfEMVIJwCIHvEz3PqdfVeIYCRCkQQVAWCYn4QN9CgWYbwmssuRadzLDruTnYzpOq0ZkR2mfpOR7aYoeJ1HbmaQDgECMdYiJ9d9++vK/FtkyJ9h/bXOwN0CoHBxvt7D0/P56/S/8AZ7UAPl4IYSCYPMIk+xHT099fmFbiGznp2HbXU/Yri3W0gwRWUD2NoI9iCfrqU0+R8fLP1ocKLmMZ7+0FcdY16nApaBGDv88+24B19vcP3kDWqf3fn+h12ww/T5QAoxt6D9/roqpEzmenXPvrNIxTB6zrZMLPWdUSFNH1x6dT76n8T4yASlMXsMEA4Ez8bbAY2/LU7xiuxdUk2sDIGJgqNxnrto3HfwuHrvTAVqaEpgEAgYMEQTjrOuW7pHPZWzSrcw81rjuFEhI+6Y3Y4mScaxx3iloKgFAIE2zI9PuqvqfprhKXitV2vZ2LECSeuE/ucdNdjwDl1tfmExn5fn66lGalwUcaIfH+MMCyqMOBhTJIbALXAltotwN4GkaLyblBDDNp7HaM5BnAP/XRfHKYSrKiDMY2gNgRt0H00jxXFM1UgnEtiAB8I6AaoT6jS1FMk43PXbrPX09xrVHx00iFU3M2bDLFt/u9iTv6RqXxVdhwzODzEwT1IIE663w3w+nSCimoW94Y5LHB+8ebqczrjkUAvmgXUmD9FnnXcSGB5cE9e8E6GfEKlEkf7+mu8f7wEHJI2Yb/AA+ggZOkf9oHHvw/DqKLeWGi6AJMnOYnXK+CcSy1lAYgELInEmZMbA+o0L6+dP5GXbzzY7/h61OrLUnAYbgHY/zDpnGs1mzzoSe46/kf6fPUnxCmPLWqJFS9RcpKkiYzbE4xnpPfVfwfiGehTZjLMoJMDcj00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8" name="Picture 6" descr="http://1.bp.blogspot.com/-fngl5ubbI0g/T7lw_U9g-jI/AAAAAAAAWrY/0t-VqQ2e0Yg/s1600/Pope_Gregory_the_Great_sends_St_Augustine_on_a_mission_to_Britain_Lawrence_OP.jpg"/>
          <p:cNvPicPr>
            <a:picLocks noChangeAspect="1" noChangeArrowheads="1"/>
          </p:cNvPicPr>
          <p:nvPr/>
        </p:nvPicPr>
        <p:blipFill>
          <a:blip r:embed="rId2" cstate="print"/>
          <a:srcRect/>
          <a:stretch>
            <a:fillRect/>
          </a:stretch>
        </p:blipFill>
        <p:spPr bwMode="auto">
          <a:xfrm>
            <a:off x="1907704" y="3284984"/>
            <a:ext cx="4762500" cy="3314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547664" y="1772816"/>
          <a:ext cx="6096000" cy="42062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err="1" smtClean="0"/>
                        <a:t>Fæder</a:t>
                      </a:r>
                      <a:r>
                        <a:rPr lang="en-US" dirty="0" smtClean="0"/>
                        <a:t> </a:t>
                      </a:r>
                      <a:r>
                        <a:rPr lang="en-US" dirty="0" err="1" smtClean="0"/>
                        <a:t>ure</a:t>
                      </a:r>
                      <a:r>
                        <a:rPr lang="en-US" dirty="0" smtClean="0"/>
                        <a:t> </a:t>
                      </a:r>
                      <a:r>
                        <a:rPr lang="en-US" dirty="0" err="1" smtClean="0"/>
                        <a:t>þu</a:t>
                      </a:r>
                      <a:r>
                        <a:rPr lang="en-US" dirty="0" smtClean="0"/>
                        <a:t> </a:t>
                      </a:r>
                      <a:r>
                        <a:rPr lang="en-US" dirty="0" err="1" smtClean="0"/>
                        <a:t>þe</a:t>
                      </a:r>
                      <a:r>
                        <a:rPr lang="en-US" dirty="0" smtClean="0"/>
                        <a:t> </a:t>
                      </a:r>
                      <a:r>
                        <a:rPr lang="en-US" dirty="0" err="1" smtClean="0"/>
                        <a:t>eart</a:t>
                      </a:r>
                      <a:r>
                        <a:rPr lang="en-US" dirty="0" smtClean="0"/>
                        <a:t> on </a:t>
                      </a:r>
                      <a:r>
                        <a:rPr lang="en-US" dirty="0" err="1" smtClean="0"/>
                        <a:t>heofonum</a:t>
                      </a:r>
                      <a:r>
                        <a:rPr lang="en-US" dirty="0" smtClean="0"/>
                        <a:t>;</a:t>
                      </a:r>
                    </a:p>
                    <a:p>
                      <a:r>
                        <a:rPr lang="en-US" dirty="0" smtClean="0"/>
                        <a:t>Si </a:t>
                      </a:r>
                      <a:r>
                        <a:rPr lang="en-US" dirty="0" err="1" smtClean="0"/>
                        <a:t>þin</a:t>
                      </a:r>
                      <a:r>
                        <a:rPr lang="en-US" dirty="0" smtClean="0"/>
                        <a:t> </a:t>
                      </a:r>
                      <a:r>
                        <a:rPr lang="en-US" dirty="0" err="1" smtClean="0"/>
                        <a:t>nama</a:t>
                      </a:r>
                      <a:r>
                        <a:rPr lang="en-US" dirty="0" smtClean="0"/>
                        <a:t> </a:t>
                      </a:r>
                      <a:r>
                        <a:rPr lang="en-US" dirty="0" err="1" smtClean="0"/>
                        <a:t>gehalgod</a:t>
                      </a:r>
                      <a:endParaRPr lang="en-US" dirty="0" smtClean="0"/>
                    </a:p>
                    <a:p>
                      <a:r>
                        <a:rPr lang="en-US" dirty="0" smtClean="0"/>
                        <a:t>to </a:t>
                      </a:r>
                      <a:r>
                        <a:rPr lang="en-US" dirty="0" err="1" smtClean="0"/>
                        <a:t>becume</a:t>
                      </a:r>
                      <a:r>
                        <a:rPr lang="en-US" dirty="0" smtClean="0"/>
                        <a:t> </a:t>
                      </a:r>
                      <a:r>
                        <a:rPr lang="en-US" dirty="0" err="1" smtClean="0"/>
                        <a:t>þin</a:t>
                      </a:r>
                      <a:r>
                        <a:rPr lang="en-US" dirty="0" smtClean="0"/>
                        <a:t> rice</a:t>
                      </a:r>
                    </a:p>
                    <a:p>
                      <a:r>
                        <a:rPr lang="en-US" dirty="0" err="1" smtClean="0"/>
                        <a:t>gewurþe</a:t>
                      </a:r>
                      <a:r>
                        <a:rPr lang="en-US" dirty="0" smtClean="0"/>
                        <a:t> </a:t>
                      </a:r>
                      <a:r>
                        <a:rPr lang="en-US" dirty="0" err="1" smtClean="0"/>
                        <a:t>ðin</a:t>
                      </a:r>
                      <a:r>
                        <a:rPr lang="en-US" dirty="0" smtClean="0"/>
                        <a:t> </a:t>
                      </a:r>
                      <a:r>
                        <a:rPr lang="en-US" dirty="0" err="1" smtClean="0"/>
                        <a:t>willa</a:t>
                      </a:r>
                      <a:endParaRPr lang="en-US" dirty="0" smtClean="0"/>
                    </a:p>
                    <a:p>
                      <a:r>
                        <a:rPr lang="en-US" dirty="0" smtClean="0"/>
                        <a:t>on </a:t>
                      </a:r>
                      <a:r>
                        <a:rPr lang="en-US" dirty="0" err="1" smtClean="0"/>
                        <a:t>eorðan</a:t>
                      </a:r>
                      <a:r>
                        <a:rPr lang="en-US" dirty="0" smtClean="0"/>
                        <a:t> </a:t>
                      </a:r>
                      <a:r>
                        <a:rPr lang="en-US" dirty="0" err="1" smtClean="0"/>
                        <a:t>swa</a:t>
                      </a:r>
                      <a:r>
                        <a:rPr lang="en-US" dirty="0" smtClean="0"/>
                        <a:t> </a:t>
                      </a:r>
                      <a:r>
                        <a:rPr lang="en-US" dirty="0" err="1" smtClean="0"/>
                        <a:t>swa</a:t>
                      </a:r>
                      <a:r>
                        <a:rPr lang="en-US" dirty="0" smtClean="0"/>
                        <a:t> on </a:t>
                      </a:r>
                      <a:r>
                        <a:rPr lang="en-US" dirty="0" err="1" smtClean="0"/>
                        <a:t>heofonum</a:t>
                      </a:r>
                      <a:r>
                        <a:rPr lang="en-US" dirty="0" smtClean="0"/>
                        <a:t>.</a:t>
                      </a:r>
                    </a:p>
                    <a:p>
                      <a:r>
                        <a:rPr lang="en-US" dirty="0" err="1" smtClean="0"/>
                        <a:t>urne</a:t>
                      </a:r>
                      <a:r>
                        <a:rPr lang="en-US" dirty="0" smtClean="0"/>
                        <a:t> </a:t>
                      </a:r>
                      <a:r>
                        <a:rPr lang="en-US" dirty="0" err="1" smtClean="0"/>
                        <a:t>gedæghwamlican</a:t>
                      </a:r>
                      <a:r>
                        <a:rPr lang="en-US" dirty="0" smtClean="0"/>
                        <a:t> </a:t>
                      </a:r>
                      <a:r>
                        <a:rPr lang="en-US" dirty="0" err="1" smtClean="0"/>
                        <a:t>hlaf</a:t>
                      </a:r>
                      <a:r>
                        <a:rPr lang="en-US" dirty="0" smtClean="0"/>
                        <a:t> </a:t>
                      </a:r>
                      <a:r>
                        <a:rPr lang="en-US" dirty="0" err="1" smtClean="0"/>
                        <a:t>syle</a:t>
                      </a:r>
                      <a:r>
                        <a:rPr lang="en-US" dirty="0" smtClean="0"/>
                        <a:t> us </a:t>
                      </a:r>
                      <a:r>
                        <a:rPr lang="en-US" dirty="0" err="1" smtClean="0"/>
                        <a:t>todæg</a:t>
                      </a:r>
                      <a:endParaRPr lang="en-US" dirty="0" smtClean="0"/>
                    </a:p>
                    <a:p>
                      <a:r>
                        <a:rPr lang="en-US" dirty="0" smtClean="0"/>
                        <a:t>and </a:t>
                      </a:r>
                      <a:r>
                        <a:rPr lang="en-US" dirty="0" err="1" smtClean="0"/>
                        <a:t>forgyf</a:t>
                      </a:r>
                      <a:r>
                        <a:rPr lang="en-US" dirty="0" smtClean="0"/>
                        <a:t> us </a:t>
                      </a:r>
                      <a:r>
                        <a:rPr lang="en-US" dirty="0" err="1" smtClean="0"/>
                        <a:t>ure</a:t>
                      </a:r>
                      <a:r>
                        <a:rPr lang="en-US" dirty="0" smtClean="0"/>
                        <a:t> </a:t>
                      </a:r>
                      <a:r>
                        <a:rPr lang="en-US" dirty="0" err="1" smtClean="0"/>
                        <a:t>gyltas</a:t>
                      </a:r>
                      <a:endParaRPr lang="en-US" dirty="0" smtClean="0"/>
                    </a:p>
                    <a:p>
                      <a:r>
                        <a:rPr lang="en-US" dirty="0" err="1" smtClean="0"/>
                        <a:t>swa</a:t>
                      </a:r>
                      <a:r>
                        <a:rPr lang="en-US" dirty="0" smtClean="0"/>
                        <a:t> </a:t>
                      </a:r>
                      <a:r>
                        <a:rPr lang="en-US" dirty="0" err="1" smtClean="0"/>
                        <a:t>swa</a:t>
                      </a:r>
                      <a:r>
                        <a:rPr lang="en-US" dirty="0" smtClean="0"/>
                        <a:t> we </a:t>
                      </a:r>
                      <a:r>
                        <a:rPr lang="en-US" dirty="0" err="1" smtClean="0"/>
                        <a:t>forgyfað</a:t>
                      </a:r>
                      <a:r>
                        <a:rPr lang="en-US" dirty="0" smtClean="0"/>
                        <a:t> </a:t>
                      </a:r>
                      <a:r>
                        <a:rPr lang="en-US" dirty="0" err="1" smtClean="0"/>
                        <a:t>urum</a:t>
                      </a:r>
                      <a:r>
                        <a:rPr lang="en-US" dirty="0" smtClean="0"/>
                        <a:t> </a:t>
                      </a:r>
                      <a:r>
                        <a:rPr lang="en-US" dirty="0" err="1" smtClean="0"/>
                        <a:t>gyltendum</a:t>
                      </a:r>
                      <a:endParaRPr lang="en-US" dirty="0" smtClean="0"/>
                    </a:p>
                    <a:p>
                      <a:r>
                        <a:rPr lang="en-US" dirty="0" smtClean="0"/>
                        <a:t>and ne </a:t>
                      </a:r>
                      <a:r>
                        <a:rPr lang="en-US" dirty="0" err="1" smtClean="0"/>
                        <a:t>gelæd</a:t>
                      </a:r>
                      <a:r>
                        <a:rPr lang="en-US" dirty="0" smtClean="0"/>
                        <a:t> </a:t>
                      </a:r>
                      <a:r>
                        <a:rPr lang="en-US" dirty="0" err="1" smtClean="0"/>
                        <a:t>þu</a:t>
                      </a:r>
                      <a:r>
                        <a:rPr lang="en-US" dirty="0" smtClean="0"/>
                        <a:t> us on </a:t>
                      </a:r>
                      <a:r>
                        <a:rPr lang="en-US" dirty="0" err="1" smtClean="0"/>
                        <a:t>costnunge</a:t>
                      </a:r>
                      <a:endParaRPr lang="en-US" dirty="0" smtClean="0"/>
                    </a:p>
                    <a:p>
                      <a:r>
                        <a:rPr lang="en-US" dirty="0" smtClean="0"/>
                        <a:t>ac </a:t>
                      </a:r>
                      <a:r>
                        <a:rPr lang="en-US" dirty="0" err="1" smtClean="0"/>
                        <a:t>alys</a:t>
                      </a:r>
                      <a:r>
                        <a:rPr lang="en-US" dirty="0" smtClean="0"/>
                        <a:t> us of </a:t>
                      </a:r>
                      <a:r>
                        <a:rPr lang="en-US" dirty="0" err="1" smtClean="0"/>
                        <a:t>yfele</a:t>
                      </a:r>
                      <a:r>
                        <a:rPr lang="en-US" dirty="0" smtClean="0"/>
                        <a:t> </a:t>
                      </a:r>
                      <a:r>
                        <a:rPr lang="en-US" dirty="0" err="1" smtClean="0"/>
                        <a:t>soþlice</a:t>
                      </a:r>
                      <a:endParaRPr lang="it-IT" dirty="0"/>
                    </a:p>
                  </a:txBody>
                  <a:tcPr/>
                </a:tc>
                <a:tc>
                  <a:txBody>
                    <a:bodyPr/>
                    <a:lstStyle/>
                    <a:p>
                      <a:r>
                        <a:rPr lang="en-US" dirty="0" smtClean="0"/>
                        <a:t>Father our thou that art in heavens</a:t>
                      </a:r>
                    </a:p>
                    <a:p>
                      <a:r>
                        <a:rPr lang="en-US" dirty="0" smtClean="0"/>
                        <a:t>be thy name hallowed</a:t>
                      </a:r>
                    </a:p>
                    <a:p>
                      <a:r>
                        <a:rPr lang="en-US" dirty="0" smtClean="0"/>
                        <a:t>come thy kingdom</a:t>
                      </a:r>
                    </a:p>
                    <a:p>
                      <a:r>
                        <a:rPr lang="en-US" dirty="0" smtClean="0"/>
                        <a:t>be-done thy will</a:t>
                      </a:r>
                    </a:p>
                    <a:p>
                      <a:r>
                        <a:rPr lang="en-US" dirty="0" smtClean="0"/>
                        <a:t>on earth as in heavens</a:t>
                      </a:r>
                    </a:p>
                    <a:p>
                      <a:r>
                        <a:rPr lang="en-US" dirty="0" smtClean="0"/>
                        <a:t>our daily bread give us today</a:t>
                      </a:r>
                    </a:p>
                    <a:p>
                      <a:r>
                        <a:rPr lang="en-US" dirty="0" smtClean="0"/>
                        <a:t>and forgive us our sins</a:t>
                      </a:r>
                    </a:p>
                    <a:p>
                      <a:r>
                        <a:rPr lang="en-US" dirty="0" smtClean="0"/>
                        <a:t>as we forgive those-who-have-sinned-against-us</a:t>
                      </a:r>
                    </a:p>
                    <a:p>
                      <a:r>
                        <a:rPr lang="en-US" dirty="0" smtClean="0"/>
                        <a:t>and not lead thou us into temptation</a:t>
                      </a:r>
                    </a:p>
                    <a:p>
                      <a:r>
                        <a:rPr lang="en-US" dirty="0" smtClean="0"/>
                        <a:t>but deliver us from evil. truly</a:t>
                      </a:r>
                      <a:endParaRPr lang="it-IT" dirty="0"/>
                    </a:p>
                  </a:txBody>
                  <a:tcPr/>
                </a:tc>
              </a:tr>
            </a:tbl>
          </a:graphicData>
        </a:graphic>
      </p:graphicFrame>
      <p:pic>
        <p:nvPicPr>
          <p:cNvPr id="3" name="The Lord s Prayer (Fæder ure) in Anglo Saxon (Old English).mp3">
            <a:hlinkClick r:id="" action="ppaction://media"/>
          </p:cNvPr>
          <p:cNvPicPr>
            <a:picLocks noRot="1" noChangeAspect="1"/>
          </p:cNvPicPr>
          <p:nvPr>
            <a:audioFile r:link="rId1"/>
          </p:nvPr>
        </p:nvPicPr>
        <p:blipFill>
          <a:blip r:embed="rId3" cstate="print"/>
          <a:stretch>
            <a:fillRect/>
          </a:stretch>
        </p:blipFill>
        <p:spPr>
          <a:xfrm>
            <a:off x="8532440" y="6381328"/>
            <a:ext cx="304800" cy="304800"/>
          </a:xfrm>
          <a:prstGeom prst="rect">
            <a:avLst/>
          </a:prstGeom>
        </p:spPr>
      </p:pic>
      <p:sp>
        <p:nvSpPr>
          <p:cNvPr id="4" name="CasellaDiTesto 3"/>
          <p:cNvSpPr txBox="1"/>
          <p:nvPr/>
        </p:nvSpPr>
        <p:spPr>
          <a:xfrm>
            <a:off x="2195736" y="764704"/>
            <a:ext cx="518457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2800" i="1" dirty="0" smtClean="0">
                <a:effectLst>
                  <a:outerShdw blurRad="38100" dist="38100" dir="2700000" algn="tl">
                    <a:srgbClr val="000000">
                      <a:alpha val="43137"/>
                    </a:srgbClr>
                  </a:outerShdw>
                </a:effectLst>
              </a:rPr>
              <a:t>PADRE NOSTRO</a:t>
            </a:r>
            <a:endParaRPr lang="it-IT" sz="28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919</Words>
  <Application>Microsoft Office PowerPoint</Application>
  <PresentationFormat>Presentazione su schermo (4:3)</PresentationFormat>
  <Paragraphs>80</Paragraphs>
  <Slides>22</Slides>
  <Notes>0</Notes>
  <HiddenSlides>0</HiddenSlides>
  <MMClips>2</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Chisba</dc:creator>
  <cp:lastModifiedBy>Chisba</cp:lastModifiedBy>
  <cp:revision>51</cp:revision>
  <dcterms:created xsi:type="dcterms:W3CDTF">2013-04-29T16:28:26Z</dcterms:created>
  <dcterms:modified xsi:type="dcterms:W3CDTF">2013-04-30T21:15:28Z</dcterms:modified>
</cp:coreProperties>
</file>